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337" r:id="rId6"/>
    <p:sldId id="275" r:id="rId7"/>
    <p:sldId id="338" r:id="rId8"/>
    <p:sldId id="341" r:id="rId9"/>
    <p:sldId id="340" r:id="rId10"/>
    <p:sldId id="343" r:id="rId11"/>
    <p:sldId id="342" r:id="rId12"/>
    <p:sldId id="344" r:id="rId13"/>
    <p:sldId id="346" r:id="rId14"/>
    <p:sldId id="336" r:id="rId15"/>
    <p:sldId id="339" r:id="rId16"/>
    <p:sldId id="348" r:id="rId17"/>
    <p:sldId id="347" r:id="rId18"/>
    <p:sldId id="349" r:id="rId19"/>
    <p:sldId id="318" r:id="rId20"/>
  </p:sldIdLst>
  <p:sldSz cx="12192000" cy="6858000"/>
  <p:notesSz cx="6858000" cy="103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0E642A8-E59C-46F3-A286-C05FC66017C3}">
          <p14:sldIdLst>
            <p14:sldId id="256"/>
          </p14:sldIdLst>
        </p14:section>
        <p14:section name="Introduction" id="{893B4FAB-BE78-4359-A5D8-DE99CB96D42A}">
          <p14:sldIdLst>
            <p14:sldId id="337"/>
            <p14:sldId id="275"/>
            <p14:sldId id="338"/>
          </p14:sldIdLst>
        </p14:section>
        <p14:section name="Présentations" id="{549DB067-486D-46DB-9F9B-EEEE37B728CA}">
          <p14:sldIdLst>
            <p14:sldId id="341"/>
            <p14:sldId id="340"/>
            <p14:sldId id="343"/>
            <p14:sldId id="342"/>
          </p14:sldIdLst>
        </p14:section>
        <p14:section name="Bring Your Own Data Lake" id="{FAD11BBF-CD1C-4357-BE1B-A73A0ACBB484}">
          <p14:sldIdLst>
            <p14:sldId id="344"/>
            <p14:sldId id="346"/>
            <p14:sldId id="336"/>
            <p14:sldId id="339"/>
          </p14:sldIdLst>
        </p14:section>
        <p14:section name="In Depth" id="{DA47912A-D7DC-451C-8F9A-7535966DE4FD}">
          <p14:sldIdLst>
            <p14:sldId id="348"/>
            <p14:sldId id="347"/>
            <p14:sldId id="349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B1B9"/>
    <a:srgbClr val="033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109684-A319-486A-9F14-AD4A80E52D59}" v="105" dt="2020-01-20T18:13:21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CHEMLA" userId="S::achemla@insiders.coop::cb185e6e-d6ff-4b72-96b6-cb7402d8c4a8" providerId="AD" clId="Web-{E6459118-C4F3-4A3D-848E-4968B7680343}"/>
    <pc:docChg chg="modSld">
      <pc:chgData name="Alexandre CHEMLA" userId="S::achemla@insiders.coop::cb185e6e-d6ff-4b72-96b6-cb7402d8c4a8" providerId="AD" clId="Web-{E6459118-C4F3-4A3D-848E-4968B7680343}" dt="2020-01-06T22:05:44.482" v="132" actId="20577"/>
      <pc:docMkLst>
        <pc:docMk/>
      </pc:docMkLst>
      <pc:sldChg chg="modSp">
        <pc:chgData name="Alexandre CHEMLA" userId="S::achemla@insiders.coop::cb185e6e-d6ff-4b72-96b6-cb7402d8c4a8" providerId="AD" clId="Web-{E6459118-C4F3-4A3D-848E-4968B7680343}" dt="2020-01-06T22:05:44.466" v="131" actId="20577"/>
        <pc:sldMkLst>
          <pc:docMk/>
          <pc:sldMk cId="3127164552" sldId="337"/>
        </pc:sldMkLst>
        <pc:spChg chg="mod">
          <ac:chgData name="Alexandre CHEMLA" userId="S::achemla@insiders.coop::cb185e6e-d6ff-4b72-96b6-cb7402d8c4a8" providerId="AD" clId="Web-{E6459118-C4F3-4A3D-848E-4968B7680343}" dt="2020-01-06T22:05:44.466" v="131" actId="20577"/>
          <ac:spMkLst>
            <pc:docMk/>
            <pc:sldMk cId="3127164552" sldId="337"/>
            <ac:spMk id="2" creationId="{EAF4C83C-CBEA-4894-825B-9FA9B39D7CAF}"/>
          </ac:spMkLst>
        </pc:spChg>
      </pc:sldChg>
    </pc:docChg>
  </pc:docChgLst>
  <pc:docChgLst>
    <pc:chgData name="Charles-Henri Sauget" userId="d5656b9c-7148-4c30-ab40-19a188eed451" providerId="ADAL" clId="{7861E78C-9147-49F6-8E0D-C71B0738FAD6}"/>
    <pc:docChg chg="undo redo custSel addSld delSld modSld sldOrd modMainMaster">
      <pc:chgData name="Charles-Henri Sauget" userId="d5656b9c-7148-4c30-ab40-19a188eed451" providerId="ADAL" clId="{7861E78C-9147-49F6-8E0D-C71B0738FAD6}" dt="2019-12-25T14:18:03.109" v="786" actId="1038"/>
      <pc:docMkLst>
        <pc:docMk/>
      </pc:docMkLst>
      <pc:sldChg chg="modSp">
        <pc:chgData name="Charles-Henri Sauget" userId="d5656b9c-7148-4c30-ab40-19a188eed451" providerId="ADAL" clId="{7861E78C-9147-49F6-8E0D-C71B0738FAD6}" dt="2019-12-25T14:09:30.226" v="163" actId="14100"/>
        <pc:sldMkLst>
          <pc:docMk/>
          <pc:sldMk cId="1172705505" sldId="275"/>
        </pc:sldMkLst>
        <pc:picChg chg="mod">
          <ac:chgData name="Charles-Henri Sauget" userId="d5656b9c-7148-4c30-ab40-19a188eed451" providerId="ADAL" clId="{7861E78C-9147-49F6-8E0D-C71B0738FAD6}" dt="2019-12-25T14:09:30.226" v="163" actId="14100"/>
          <ac:picMkLst>
            <pc:docMk/>
            <pc:sldMk cId="1172705505" sldId="275"/>
            <ac:picMk id="14" creationId="{B98675B1-DD13-4FBA-9114-9853BB56D66F}"/>
          </ac:picMkLst>
        </pc:picChg>
      </pc:sldChg>
      <pc:sldChg chg="addSp delSp modSp">
        <pc:chgData name="Charles-Henri Sauget" userId="d5656b9c-7148-4c30-ab40-19a188eed451" providerId="ADAL" clId="{7861E78C-9147-49F6-8E0D-C71B0738FAD6}" dt="2019-12-25T14:14:24.090" v="530" actId="207"/>
        <pc:sldMkLst>
          <pc:docMk/>
          <pc:sldMk cId="903979869" sldId="326"/>
        </pc:sldMkLst>
        <pc:spChg chg="del">
          <ac:chgData name="Charles-Henri Sauget" userId="d5656b9c-7148-4c30-ab40-19a188eed451" providerId="ADAL" clId="{7861E78C-9147-49F6-8E0D-C71B0738FAD6}" dt="2019-12-25T14:14:17.945" v="528" actId="478"/>
          <ac:spMkLst>
            <pc:docMk/>
            <pc:sldMk cId="903979869" sldId="326"/>
            <ac:spMk id="5" creationId="{8EC14E57-B47A-4657-A004-3E0E42CD4F11}"/>
          </ac:spMkLst>
        </pc:spChg>
        <pc:spChg chg="add mod">
          <ac:chgData name="Charles-Henri Sauget" userId="d5656b9c-7148-4c30-ab40-19a188eed451" providerId="ADAL" clId="{7861E78C-9147-49F6-8E0D-C71B0738FAD6}" dt="2019-12-25T14:14:24.090" v="530" actId="207"/>
          <ac:spMkLst>
            <pc:docMk/>
            <pc:sldMk cId="903979869" sldId="326"/>
            <ac:spMk id="8" creationId="{050FC4DB-F4F6-4DEA-ACE2-9836785B9CC8}"/>
          </ac:spMkLst>
        </pc:spChg>
      </pc:sldChg>
      <pc:sldMasterChg chg="modSldLayout">
        <pc:chgData name="Charles-Henri Sauget" userId="d5656b9c-7148-4c30-ab40-19a188eed451" providerId="ADAL" clId="{7861E78C-9147-49F6-8E0D-C71B0738FAD6}" dt="2019-12-25T14:07:50.602" v="146" actId="1076"/>
        <pc:sldMasterMkLst>
          <pc:docMk/>
          <pc:sldMasterMk cId="3749622579" sldId="2147483648"/>
        </pc:sldMasterMkLst>
        <pc:sldLayoutChg chg="modSp">
          <pc:chgData name="Charles-Henri Sauget" userId="d5656b9c-7148-4c30-ab40-19a188eed451" providerId="ADAL" clId="{7861E78C-9147-49F6-8E0D-C71B0738FAD6}" dt="2019-12-25T14:07:50.602" v="146" actId="1076"/>
          <pc:sldLayoutMkLst>
            <pc:docMk/>
            <pc:sldMasterMk cId="3749622579" sldId="2147483648"/>
            <pc:sldLayoutMk cId="276223406" sldId="2147483650"/>
          </pc:sldLayoutMkLst>
          <pc:spChg chg="mod">
            <ac:chgData name="Charles-Henri Sauget" userId="d5656b9c-7148-4c30-ab40-19a188eed451" providerId="ADAL" clId="{7861E78C-9147-49F6-8E0D-C71B0738FAD6}" dt="2019-12-25T14:07:50.602" v="146" actId="1076"/>
            <ac:spMkLst>
              <pc:docMk/>
              <pc:sldMasterMk cId="3749622579" sldId="2147483648"/>
              <pc:sldLayoutMk cId="276223406" sldId="2147483650"/>
              <ac:spMk id="10" creationId="{F53463A3-9C18-4485-A57E-717B3E195B24}"/>
            </ac:spMkLst>
          </pc:spChg>
        </pc:sldLayoutChg>
      </pc:sldMasterChg>
    </pc:docChg>
  </pc:docChgLst>
  <pc:docChgLst>
    <pc:chgData name="Anouar Ben Zahra" userId="6b68d7c9-d2a6-4483-a7dd-f7323bfd3dbc" providerId="ADAL" clId="{ACF0E519-476D-43B8-BE7D-10E43453015C}"/>
    <pc:docChg chg="modSld">
      <pc:chgData name="Anouar Ben Zahra" userId="6b68d7c9-d2a6-4483-a7dd-f7323bfd3dbc" providerId="ADAL" clId="{ACF0E519-476D-43B8-BE7D-10E43453015C}" dt="2019-12-27T20:21:11.912" v="30" actId="20577"/>
      <pc:docMkLst>
        <pc:docMk/>
      </pc:docMkLst>
    </pc:docChg>
  </pc:docChgLst>
  <pc:docChgLst>
    <pc:chgData name="Charles-Henri SAUGET" userId="d5656b9c-7148-4c30-ab40-19a188eed451" providerId="ADAL" clId="{ACAB3551-F378-4CB4-8F38-1D42D7CC2868}"/>
    <pc:docChg chg="undo redo custSel addSld delSld modSld sldOrd modMainMaster">
      <pc:chgData name="Charles-Henri SAUGET" userId="d5656b9c-7148-4c30-ab40-19a188eed451" providerId="ADAL" clId="{ACAB3551-F378-4CB4-8F38-1D42D7CC2868}" dt="2019-12-21T13:11:22.120" v="1937" actId="20577"/>
      <pc:docMkLst>
        <pc:docMk/>
      </pc:docMkLst>
      <pc:sldChg chg="addSp delSp modSp">
        <pc:chgData name="Charles-Henri SAUGET" userId="d5656b9c-7148-4c30-ab40-19a188eed451" providerId="ADAL" clId="{ACAB3551-F378-4CB4-8F38-1D42D7CC2868}" dt="2019-12-21T10:44:31.648" v="995" actId="478"/>
        <pc:sldMkLst>
          <pc:docMk/>
          <pc:sldMk cId="357130452" sldId="318"/>
        </pc:sldMkLst>
        <pc:spChg chg="add del mod">
          <ac:chgData name="Charles-Henri SAUGET" userId="d5656b9c-7148-4c30-ab40-19a188eed451" providerId="ADAL" clId="{ACAB3551-F378-4CB4-8F38-1D42D7CC2868}" dt="2019-12-21T10:44:31.648" v="995" actId="478"/>
          <ac:spMkLst>
            <pc:docMk/>
            <pc:sldMk cId="357130452" sldId="318"/>
            <ac:spMk id="3" creationId="{AD8DFE9F-0A73-4190-BE70-B2EE53E2ADE6}"/>
          </ac:spMkLst>
        </pc:spChg>
      </pc:sldChg>
      <pc:sldChg chg="addSp delSp modSp add">
        <pc:chgData name="Charles-Henri SAUGET" userId="d5656b9c-7148-4c30-ab40-19a188eed451" providerId="ADAL" clId="{ACAB3551-F378-4CB4-8F38-1D42D7CC2868}" dt="2019-12-21T10:46:35.120" v="1006"/>
        <pc:sldMkLst>
          <pc:docMk/>
          <pc:sldMk cId="903979869" sldId="326"/>
        </pc:sldMkLst>
        <pc:spChg chg="mod">
          <ac:chgData name="Charles-Henri SAUGET" userId="d5656b9c-7148-4c30-ab40-19a188eed451" providerId="ADAL" clId="{ACAB3551-F378-4CB4-8F38-1D42D7CC2868}" dt="2019-12-21T10:45:27.928" v="1005" actId="20577"/>
          <ac:spMkLst>
            <pc:docMk/>
            <pc:sldMk cId="903979869" sldId="326"/>
            <ac:spMk id="2" creationId="{55641341-4CED-48AF-839A-1742A040068B}"/>
          </ac:spMkLst>
        </pc:spChg>
        <pc:spChg chg="del">
          <ac:chgData name="Charles-Henri SAUGET" userId="d5656b9c-7148-4c30-ab40-19a188eed451" providerId="ADAL" clId="{ACAB3551-F378-4CB4-8F38-1D42D7CC2868}" dt="2019-12-21T10:45:09.714" v="1000"/>
          <ac:spMkLst>
            <pc:docMk/>
            <pc:sldMk cId="903979869" sldId="326"/>
            <ac:spMk id="3" creationId="{EC40DFE4-0234-4E30-BCD7-E2F16E682356}"/>
          </ac:spMkLst>
        </pc:spChg>
        <pc:spChg chg="add">
          <ac:chgData name="Charles-Henri SAUGET" userId="d5656b9c-7148-4c30-ab40-19a188eed451" providerId="ADAL" clId="{ACAB3551-F378-4CB4-8F38-1D42D7CC2868}" dt="2019-12-21T10:46:35.120" v="1006"/>
          <ac:spMkLst>
            <pc:docMk/>
            <pc:sldMk cId="903979869" sldId="326"/>
            <ac:spMk id="5" creationId="{8EC14E57-B47A-4657-A004-3E0E42CD4F11}"/>
          </ac:spMkLst>
        </pc:spChg>
        <pc:spChg chg="add">
          <ac:chgData name="Charles-Henri SAUGET" userId="d5656b9c-7148-4c30-ab40-19a188eed451" providerId="ADAL" clId="{ACAB3551-F378-4CB4-8F38-1D42D7CC2868}" dt="2019-12-21T10:46:35.120" v="1006"/>
          <ac:spMkLst>
            <pc:docMk/>
            <pc:sldMk cId="903979869" sldId="326"/>
            <ac:spMk id="6" creationId="{89334EF2-44D2-42EC-8DF0-AF54E36428F3}"/>
          </ac:spMkLst>
        </pc:spChg>
        <pc:picChg chg="add mod">
          <ac:chgData name="Charles-Henri SAUGET" userId="d5656b9c-7148-4c30-ab40-19a188eed451" providerId="ADAL" clId="{ACAB3551-F378-4CB4-8F38-1D42D7CC2868}" dt="2019-12-21T10:45:09.714" v="1000"/>
          <ac:picMkLst>
            <pc:docMk/>
            <pc:sldMk cId="903979869" sldId="326"/>
            <ac:picMk id="4" creationId="{21FFA2AC-3CA0-4A71-9682-9343147AD5DD}"/>
          </ac:picMkLst>
        </pc:picChg>
        <pc:picChg chg="add">
          <ac:chgData name="Charles-Henri SAUGET" userId="d5656b9c-7148-4c30-ab40-19a188eed451" providerId="ADAL" clId="{ACAB3551-F378-4CB4-8F38-1D42D7CC2868}" dt="2019-12-21T10:46:35.120" v="1006"/>
          <ac:picMkLst>
            <pc:docMk/>
            <pc:sldMk cId="903979869" sldId="326"/>
            <ac:picMk id="7" creationId="{94C9D5B1-31DF-4247-A012-2D763279983D}"/>
          </ac:picMkLst>
        </pc:picChg>
      </pc:sldChg>
      <pc:sldMasterChg chg="modSldLayout">
        <pc:chgData name="Charles-Henri SAUGET" userId="d5656b9c-7148-4c30-ab40-19a188eed451" providerId="ADAL" clId="{ACAB3551-F378-4CB4-8F38-1D42D7CC2868}" dt="2019-12-21T10:06:30.367" v="234" actId="14100"/>
        <pc:sldMasterMkLst>
          <pc:docMk/>
          <pc:sldMasterMk cId="3749622579" sldId="2147483648"/>
        </pc:sldMasterMkLst>
        <pc:sldLayoutChg chg="addSp delSp modSp">
          <pc:chgData name="Charles-Henri SAUGET" userId="d5656b9c-7148-4c30-ab40-19a188eed451" providerId="ADAL" clId="{ACAB3551-F378-4CB4-8F38-1D42D7CC2868}" dt="2019-12-21T10:06:30.367" v="234" actId="14100"/>
          <pc:sldLayoutMkLst>
            <pc:docMk/>
            <pc:sldMasterMk cId="3749622579" sldId="2147483648"/>
            <pc:sldLayoutMk cId="276223406" sldId="2147483650"/>
          </pc:sldLayoutMkLst>
          <pc:spChg chg="del">
            <ac:chgData name="Charles-Henri SAUGET" userId="d5656b9c-7148-4c30-ab40-19a188eed451" providerId="ADAL" clId="{ACAB3551-F378-4CB4-8F38-1D42D7CC2868}" dt="2019-12-21T10:01:43.413" v="32" actId="478"/>
            <ac:spMkLst>
              <pc:docMk/>
              <pc:sldMasterMk cId="3749622579" sldId="2147483648"/>
              <pc:sldLayoutMk cId="276223406" sldId="2147483650"/>
              <ac:spMk id="2" creationId="{B70E9AD3-5714-4907-BEAD-68AC0A3BF435}"/>
            </ac:spMkLst>
          </pc:spChg>
          <pc:spChg chg="mod">
            <ac:chgData name="Charles-Henri SAUGET" userId="d5656b9c-7148-4c30-ab40-19a188eed451" providerId="ADAL" clId="{ACAB3551-F378-4CB4-8F38-1D42D7CC2868}" dt="2019-12-21T10:03:40.002" v="169" actId="14100"/>
            <ac:spMkLst>
              <pc:docMk/>
              <pc:sldMasterMk cId="3749622579" sldId="2147483648"/>
              <pc:sldLayoutMk cId="276223406" sldId="2147483650"/>
              <ac:spMk id="3" creationId="{56769010-A794-4FFB-AA5D-31E8DBA75F29}"/>
            </ac:spMkLst>
          </pc:spChg>
          <pc:spChg chg="add del mod">
            <ac:chgData name="Charles-Henri SAUGET" userId="d5656b9c-7148-4c30-ab40-19a188eed451" providerId="ADAL" clId="{ACAB3551-F378-4CB4-8F38-1D42D7CC2868}" dt="2019-12-21T10:02:34.113" v="52" actId="1076"/>
            <ac:spMkLst>
              <pc:docMk/>
              <pc:sldMasterMk cId="3749622579" sldId="2147483648"/>
              <pc:sldLayoutMk cId="276223406" sldId="2147483650"/>
              <ac:spMk id="4" creationId="{71284FBC-6C79-4E8E-B869-9732810A27D1}"/>
            </ac:spMkLst>
          </pc:spChg>
          <pc:spChg chg="add del mod">
            <ac:chgData name="Charles-Henri SAUGET" userId="d5656b9c-7148-4c30-ab40-19a188eed451" providerId="ADAL" clId="{ACAB3551-F378-4CB4-8F38-1D42D7CC2868}" dt="2019-12-21T10:03:22.226" v="168" actId="20577"/>
            <ac:spMkLst>
              <pc:docMk/>
              <pc:sldMasterMk cId="3749622579" sldId="2147483648"/>
              <pc:sldLayoutMk cId="276223406" sldId="2147483650"/>
              <ac:spMk id="5" creationId="{9A145A43-76F2-4756-99B2-98BA53B8B1D6}"/>
            </ac:spMkLst>
          </pc:spChg>
          <pc:spChg chg="mod">
            <ac:chgData name="Charles-Henri SAUGET" userId="d5656b9c-7148-4c30-ab40-19a188eed451" providerId="ADAL" clId="{ACAB3551-F378-4CB4-8F38-1D42D7CC2868}" dt="2019-12-21T10:02:17.680" v="45" actId="1076"/>
            <ac:spMkLst>
              <pc:docMk/>
              <pc:sldMasterMk cId="3749622579" sldId="2147483648"/>
              <pc:sldLayoutMk cId="276223406" sldId="2147483650"/>
              <ac:spMk id="6" creationId="{0DAEC3C9-E82E-4481-99BC-D802A8AAC5AC}"/>
            </ac:spMkLst>
          </pc:spChg>
          <pc:spChg chg="add del mod">
            <ac:chgData name="Charles-Henri SAUGET" userId="d5656b9c-7148-4c30-ab40-19a188eed451" providerId="ADAL" clId="{ACAB3551-F378-4CB4-8F38-1D42D7CC2868}" dt="2019-12-21T10:05:05.412" v="185" actId="478"/>
            <ac:spMkLst>
              <pc:docMk/>
              <pc:sldMasterMk cId="3749622579" sldId="2147483648"/>
              <pc:sldLayoutMk cId="276223406" sldId="2147483650"/>
              <ac:spMk id="7" creationId="{7819F9E4-29A3-4B41-A4A4-8EDA4B548D0F}"/>
            </ac:spMkLst>
          </pc:spChg>
          <pc:spChg chg="add del mod">
            <ac:chgData name="Charles-Henri SAUGET" userId="d5656b9c-7148-4c30-ab40-19a188eed451" providerId="ADAL" clId="{ACAB3551-F378-4CB4-8F38-1D42D7CC2868}" dt="2019-12-21T10:04:48.959" v="181"/>
            <ac:spMkLst>
              <pc:docMk/>
              <pc:sldMasterMk cId="3749622579" sldId="2147483648"/>
              <pc:sldLayoutMk cId="276223406" sldId="2147483650"/>
              <ac:spMk id="9" creationId="{73C56D8D-F0C5-46F4-9923-B688127368F1}"/>
            </ac:spMkLst>
          </pc:spChg>
          <pc:spChg chg="add mod">
            <ac:chgData name="Charles-Henri SAUGET" userId="d5656b9c-7148-4c30-ab40-19a188eed451" providerId="ADAL" clId="{ACAB3551-F378-4CB4-8F38-1D42D7CC2868}" dt="2019-12-21T10:06:30.367" v="234" actId="14100"/>
            <ac:spMkLst>
              <pc:docMk/>
              <pc:sldMasterMk cId="3749622579" sldId="2147483648"/>
              <pc:sldLayoutMk cId="276223406" sldId="2147483650"/>
              <ac:spMk id="10" creationId="{F53463A3-9C18-4485-A57E-717B3E195B24}"/>
            </ac:spMkLst>
          </pc:spChg>
          <pc:picChg chg="add">
            <ac:chgData name="Charles-Henri SAUGET" userId="d5656b9c-7148-4c30-ab40-19a188eed451" providerId="ADAL" clId="{ACAB3551-F378-4CB4-8F38-1D42D7CC2868}" dt="2019-12-21T10:01:45.730" v="33"/>
            <ac:picMkLst>
              <pc:docMk/>
              <pc:sldMasterMk cId="3749622579" sldId="2147483648"/>
              <pc:sldLayoutMk cId="276223406" sldId="2147483650"/>
              <ac:picMk id="8" creationId="{CB4A63BD-929C-494A-AAD9-A369BB073BF4}"/>
            </ac:picMkLst>
          </pc:picChg>
        </pc:sldLayoutChg>
      </pc:sldMasterChg>
    </pc:docChg>
  </pc:docChgLst>
  <pc:docChgLst>
    <pc:chgData name="Alexandre Chemla" userId="cb185e6e-d6ff-4b72-96b6-cb7402d8c4a8" providerId="ADAL" clId="{1719D6E4-A9BE-4CCD-A17B-5C7006A123C7}"/>
    <pc:docChg chg="custSel addSld modSld sldOrd">
      <pc:chgData name="Alexandre Chemla" userId="cb185e6e-d6ff-4b72-96b6-cb7402d8c4a8" providerId="ADAL" clId="{1719D6E4-A9BE-4CCD-A17B-5C7006A123C7}" dt="2020-01-18T16:54:59.227" v="317" actId="20577"/>
      <pc:docMkLst>
        <pc:docMk/>
      </pc:docMkLst>
      <pc:sldChg chg="addSp delSp modSp add mod modClrScheme chgLayout">
        <pc:chgData name="Alexandre Chemla" userId="cb185e6e-d6ff-4b72-96b6-cb7402d8c4a8" providerId="ADAL" clId="{1719D6E4-A9BE-4CCD-A17B-5C7006A123C7}" dt="2020-01-18T16:52:27.139" v="32" actId="20577"/>
        <pc:sldMkLst>
          <pc:docMk/>
          <pc:sldMk cId="3121175699" sldId="340"/>
        </pc:sldMkLst>
        <pc:spChg chg="del mod ord">
          <ac:chgData name="Alexandre Chemla" userId="cb185e6e-d6ff-4b72-96b6-cb7402d8c4a8" providerId="ADAL" clId="{1719D6E4-A9BE-4CCD-A17B-5C7006A123C7}" dt="2020-01-18T16:40:21.666" v="1" actId="700"/>
          <ac:spMkLst>
            <pc:docMk/>
            <pc:sldMk cId="3121175699" sldId="340"/>
            <ac:spMk id="2" creationId="{16765EDF-296A-4638-B63A-5D5F567396A0}"/>
          </ac:spMkLst>
        </pc:spChg>
        <pc:spChg chg="del mod ord">
          <ac:chgData name="Alexandre Chemla" userId="cb185e6e-d6ff-4b72-96b6-cb7402d8c4a8" providerId="ADAL" clId="{1719D6E4-A9BE-4CCD-A17B-5C7006A123C7}" dt="2020-01-18T16:40:21.666" v="1" actId="700"/>
          <ac:spMkLst>
            <pc:docMk/>
            <pc:sldMk cId="3121175699" sldId="340"/>
            <ac:spMk id="3" creationId="{06F4E351-872B-46B3-8BC1-836CF62397C0}"/>
          </ac:spMkLst>
        </pc:spChg>
        <pc:spChg chg="add del mod ord">
          <ac:chgData name="Alexandre Chemla" userId="cb185e6e-d6ff-4b72-96b6-cb7402d8c4a8" providerId="ADAL" clId="{1719D6E4-A9BE-4CCD-A17B-5C7006A123C7}" dt="2020-01-18T16:51:56.292" v="2" actId="700"/>
          <ac:spMkLst>
            <pc:docMk/>
            <pc:sldMk cId="3121175699" sldId="340"/>
            <ac:spMk id="4" creationId="{76273B8F-054C-4A8C-9F05-D2F34F945EFB}"/>
          </ac:spMkLst>
        </pc:spChg>
        <pc:spChg chg="add del mod ord">
          <ac:chgData name="Alexandre Chemla" userId="cb185e6e-d6ff-4b72-96b6-cb7402d8c4a8" providerId="ADAL" clId="{1719D6E4-A9BE-4CCD-A17B-5C7006A123C7}" dt="2020-01-18T16:51:56.292" v="2" actId="700"/>
          <ac:spMkLst>
            <pc:docMk/>
            <pc:sldMk cId="3121175699" sldId="340"/>
            <ac:spMk id="5" creationId="{C53C7BDB-0C5E-4F57-96B8-6857F2954942}"/>
          </ac:spMkLst>
        </pc:spChg>
        <pc:spChg chg="add mod ord">
          <ac:chgData name="Alexandre Chemla" userId="cb185e6e-d6ff-4b72-96b6-cb7402d8c4a8" providerId="ADAL" clId="{1719D6E4-A9BE-4CCD-A17B-5C7006A123C7}" dt="2020-01-18T16:52:27.139" v="32" actId="20577"/>
          <ac:spMkLst>
            <pc:docMk/>
            <pc:sldMk cId="3121175699" sldId="340"/>
            <ac:spMk id="6" creationId="{601254A3-8E21-4258-A20E-B81E26209683}"/>
          </ac:spMkLst>
        </pc:spChg>
        <pc:spChg chg="add mod ord">
          <ac:chgData name="Alexandre Chemla" userId="cb185e6e-d6ff-4b72-96b6-cb7402d8c4a8" providerId="ADAL" clId="{1719D6E4-A9BE-4CCD-A17B-5C7006A123C7}" dt="2020-01-18T16:51:56.292" v="2" actId="700"/>
          <ac:spMkLst>
            <pc:docMk/>
            <pc:sldMk cId="3121175699" sldId="340"/>
            <ac:spMk id="7" creationId="{5B568FEB-075D-484C-9739-6CEC50C04707}"/>
          </ac:spMkLst>
        </pc:spChg>
      </pc:sldChg>
      <pc:sldChg chg="modSp add mod ord">
        <pc:chgData name="Alexandre Chemla" userId="cb185e6e-d6ff-4b72-96b6-cb7402d8c4a8" providerId="ADAL" clId="{1719D6E4-A9BE-4CCD-A17B-5C7006A123C7}" dt="2020-01-18T16:54:44.617" v="287"/>
        <pc:sldMkLst>
          <pc:docMk/>
          <pc:sldMk cId="1077953958" sldId="341"/>
        </pc:sldMkLst>
        <pc:spChg chg="mod">
          <ac:chgData name="Alexandre Chemla" userId="cb185e6e-d6ff-4b72-96b6-cb7402d8c4a8" providerId="ADAL" clId="{1719D6E4-A9BE-4CCD-A17B-5C7006A123C7}" dt="2020-01-18T16:54:25.966" v="285" actId="20577"/>
          <ac:spMkLst>
            <pc:docMk/>
            <pc:sldMk cId="1077953958" sldId="341"/>
            <ac:spMk id="2" creationId="{B8785F11-6539-464B-860E-BE3168B3A9FF}"/>
          </ac:spMkLst>
        </pc:spChg>
        <pc:spChg chg="mod">
          <ac:chgData name="Alexandre Chemla" userId="cb185e6e-d6ff-4b72-96b6-cb7402d8c4a8" providerId="ADAL" clId="{1719D6E4-A9BE-4CCD-A17B-5C7006A123C7}" dt="2020-01-18T16:52:36.172" v="36" actId="20577"/>
          <ac:spMkLst>
            <pc:docMk/>
            <pc:sldMk cId="1077953958" sldId="341"/>
            <ac:spMk id="3" creationId="{06532C4F-1EA2-4266-B83E-04BE6C6251AF}"/>
          </ac:spMkLst>
        </pc:spChg>
      </pc:sldChg>
      <pc:sldChg chg="modSp add mod">
        <pc:chgData name="Alexandre Chemla" userId="cb185e6e-d6ff-4b72-96b6-cb7402d8c4a8" providerId="ADAL" clId="{1719D6E4-A9BE-4CCD-A17B-5C7006A123C7}" dt="2020-01-18T16:54:59.227" v="317" actId="20577"/>
        <pc:sldMkLst>
          <pc:docMk/>
          <pc:sldMk cId="1822374948" sldId="342"/>
        </pc:sldMkLst>
        <pc:spChg chg="mod">
          <ac:chgData name="Alexandre Chemla" userId="cb185e6e-d6ff-4b72-96b6-cb7402d8c4a8" providerId="ADAL" clId="{1719D6E4-A9BE-4CCD-A17B-5C7006A123C7}" dt="2020-01-18T16:54:59.227" v="317" actId="20577"/>
          <ac:spMkLst>
            <pc:docMk/>
            <pc:sldMk cId="1822374948" sldId="342"/>
            <ac:spMk id="3" creationId="{D58BAE77-606A-4633-A6C1-206B3BCF88B3}"/>
          </ac:spMkLst>
        </pc:spChg>
      </pc:sldChg>
    </pc:docChg>
  </pc:docChgLst>
  <pc:docChgLst>
    <pc:chgData name="Alexandre Chemla" userId="cb185e6e-d6ff-4b72-96b6-cb7402d8c4a8" providerId="ADAL" clId="{78109684-A319-486A-9F14-AD4A80E52D59}"/>
    <pc:docChg chg="undo redo custSel mod addSld delSld modSld sldOrd addSection modSection">
      <pc:chgData name="Alexandre Chemla" userId="cb185e6e-d6ff-4b72-96b6-cb7402d8c4a8" providerId="ADAL" clId="{78109684-A319-486A-9F14-AD4A80E52D59}" dt="2020-01-20T18:13:33.603" v="6427" actId="20577"/>
      <pc:docMkLst>
        <pc:docMk/>
      </pc:docMkLst>
      <pc:sldChg chg="modSp">
        <pc:chgData name="Alexandre Chemla" userId="cb185e6e-d6ff-4b72-96b6-cb7402d8c4a8" providerId="ADAL" clId="{78109684-A319-486A-9F14-AD4A80E52D59}" dt="2020-01-20T07:55:17.934" v="4500" actId="20577"/>
        <pc:sldMkLst>
          <pc:docMk/>
          <pc:sldMk cId="2471906295" sldId="256"/>
        </pc:sldMkLst>
        <pc:spChg chg="mod">
          <ac:chgData name="Alexandre Chemla" userId="cb185e6e-d6ff-4b72-96b6-cb7402d8c4a8" providerId="ADAL" clId="{78109684-A319-486A-9F14-AD4A80E52D59}" dt="2020-01-20T07:55:05.935" v="4493"/>
          <ac:spMkLst>
            <pc:docMk/>
            <pc:sldMk cId="2471906295" sldId="256"/>
            <ac:spMk id="3" creationId="{38A44B21-A29F-4282-9D80-E3EACF8EDF7D}"/>
          </ac:spMkLst>
        </pc:spChg>
        <pc:spChg chg="mod">
          <ac:chgData name="Alexandre Chemla" userId="cb185e6e-d6ff-4b72-96b6-cb7402d8c4a8" providerId="ADAL" clId="{78109684-A319-486A-9F14-AD4A80E52D59}" dt="2020-01-20T07:55:17.934" v="4500" actId="20577"/>
          <ac:spMkLst>
            <pc:docMk/>
            <pc:sldMk cId="2471906295" sldId="256"/>
            <ac:spMk id="63" creationId="{39717B1C-EED7-4937-8159-9834E0B5DC30}"/>
          </ac:spMkLst>
        </pc:spChg>
      </pc:sldChg>
      <pc:sldChg chg="ord">
        <pc:chgData name="Alexandre Chemla" userId="cb185e6e-d6ff-4b72-96b6-cb7402d8c4a8" providerId="ADAL" clId="{78109684-A319-486A-9F14-AD4A80E52D59}" dt="2020-01-19T19:44:33.197" v="2768"/>
        <pc:sldMkLst>
          <pc:docMk/>
          <pc:sldMk cId="357130452" sldId="318"/>
        </pc:sldMkLst>
      </pc:sldChg>
      <pc:sldChg chg="addSp delSp modSp ord">
        <pc:chgData name="Alexandre Chemla" userId="cb185e6e-d6ff-4b72-96b6-cb7402d8c4a8" providerId="ADAL" clId="{78109684-A319-486A-9F14-AD4A80E52D59}" dt="2020-01-20T09:07:07.368" v="5437" actId="478"/>
        <pc:sldMkLst>
          <pc:docMk/>
          <pc:sldMk cId="612340616" sldId="336"/>
        </pc:sldMkLst>
        <pc:spChg chg="mod">
          <ac:chgData name="Alexandre Chemla" userId="cb185e6e-d6ff-4b72-96b6-cb7402d8c4a8" providerId="ADAL" clId="{78109684-A319-486A-9F14-AD4A80E52D59}" dt="2020-01-19T19:45:08.070" v="2773" actId="6549"/>
          <ac:spMkLst>
            <pc:docMk/>
            <pc:sldMk cId="612340616" sldId="336"/>
            <ac:spMk id="5" creationId="{2C4A8C5D-DC34-4ADB-BF4C-E465A88DB6E9}"/>
          </ac:spMkLst>
        </pc:spChg>
        <pc:spChg chg="add del mod">
          <ac:chgData name="Alexandre Chemla" userId="cb185e6e-d6ff-4b72-96b6-cb7402d8c4a8" providerId="ADAL" clId="{78109684-A319-486A-9F14-AD4A80E52D59}" dt="2020-01-20T09:07:07.368" v="5437" actId="478"/>
          <ac:spMkLst>
            <pc:docMk/>
            <pc:sldMk cId="612340616" sldId="336"/>
            <ac:spMk id="6" creationId="{330D2E0E-1433-4DC7-8BAC-41BB3EE31F32}"/>
          </ac:spMkLst>
        </pc:spChg>
        <pc:picChg chg="mod">
          <ac:chgData name="Alexandre Chemla" userId="cb185e6e-d6ff-4b72-96b6-cb7402d8c4a8" providerId="ADAL" clId="{78109684-A319-486A-9F14-AD4A80E52D59}" dt="2020-01-19T19:45:13.639" v="2774" actId="1076"/>
          <ac:picMkLst>
            <pc:docMk/>
            <pc:sldMk cId="612340616" sldId="336"/>
            <ac:picMk id="7" creationId="{62747E54-6824-4063-AAA6-411C69573899}"/>
          </ac:picMkLst>
        </pc:picChg>
      </pc:sldChg>
      <pc:sldChg chg="addSp delSp modSp">
        <pc:chgData name="Alexandre Chemla" userId="cb185e6e-d6ff-4b72-96b6-cb7402d8c4a8" providerId="ADAL" clId="{78109684-A319-486A-9F14-AD4A80E52D59}" dt="2020-01-20T10:52:24.059" v="5442" actId="14100"/>
        <pc:sldMkLst>
          <pc:docMk/>
          <pc:sldMk cId="3127164552" sldId="337"/>
        </pc:sldMkLst>
        <pc:spChg chg="mod">
          <ac:chgData name="Alexandre Chemla" userId="cb185e6e-d6ff-4b72-96b6-cb7402d8c4a8" providerId="ADAL" clId="{78109684-A319-486A-9F14-AD4A80E52D59}" dt="2020-01-20T10:52:24.059" v="5442" actId="14100"/>
          <ac:spMkLst>
            <pc:docMk/>
            <pc:sldMk cId="3127164552" sldId="337"/>
            <ac:spMk id="2" creationId="{EAF4C83C-CBEA-4894-825B-9FA9B39D7CAF}"/>
          </ac:spMkLst>
        </pc:spChg>
        <pc:spChg chg="add del mod">
          <ac:chgData name="Alexandre Chemla" userId="cb185e6e-d6ff-4b72-96b6-cb7402d8c4a8" providerId="ADAL" clId="{78109684-A319-486A-9F14-AD4A80E52D59}" dt="2020-01-20T10:52:12.720" v="5441" actId="478"/>
          <ac:spMkLst>
            <pc:docMk/>
            <pc:sldMk cId="3127164552" sldId="337"/>
            <ac:spMk id="4" creationId="{B64BA6B3-AD32-4A6F-B46C-3AB3499766CD}"/>
          </ac:spMkLst>
        </pc:spChg>
      </pc:sldChg>
      <pc:sldChg chg="addSp delSp modSp add">
        <pc:chgData name="Alexandre Chemla" userId="cb185e6e-d6ff-4b72-96b6-cb7402d8c4a8" providerId="ADAL" clId="{78109684-A319-486A-9F14-AD4A80E52D59}" dt="2020-01-09T09:58:08.130" v="62" actId="20577"/>
        <pc:sldMkLst>
          <pc:docMk/>
          <pc:sldMk cId="4043365894" sldId="338"/>
        </pc:sldMkLst>
        <pc:spChg chg="mod">
          <ac:chgData name="Alexandre Chemla" userId="cb185e6e-d6ff-4b72-96b6-cb7402d8c4a8" providerId="ADAL" clId="{78109684-A319-486A-9F14-AD4A80E52D59}" dt="2020-01-09T09:58:08.130" v="62" actId="20577"/>
          <ac:spMkLst>
            <pc:docMk/>
            <pc:sldMk cId="4043365894" sldId="338"/>
            <ac:spMk id="10" creationId="{C5B23A6C-6A04-4CB3-A2F1-E0A52A818516}"/>
          </ac:spMkLst>
        </pc:spChg>
        <pc:spChg chg="mod">
          <ac:chgData name="Alexandre Chemla" userId="cb185e6e-d6ff-4b72-96b6-cb7402d8c4a8" providerId="ADAL" clId="{78109684-A319-486A-9F14-AD4A80E52D59}" dt="2020-01-09T09:57:20.133" v="32" actId="20577"/>
          <ac:spMkLst>
            <pc:docMk/>
            <pc:sldMk cId="4043365894" sldId="338"/>
            <ac:spMk id="11" creationId="{00000000-0000-0000-0000-000000000000}"/>
          </ac:spMkLst>
        </pc:spChg>
        <pc:spChg chg="mod">
          <ac:chgData name="Alexandre Chemla" userId="cb185e6e-d6ff-4b72-96b6-cb7402d8c4a8" providerId="ADAL" clId="{78109684-A319-486A-9F14-AD4A80E52D59}" dt="2020-01-09T09:58:03.747" v="61" actId="20577"/>
          <ac:spMkLst>
            <pc:docMk/>
            <pc:sldMk cId="4043365894" sldId="338"/>
            <ac:spMk id="13" creationId="{8C9A5AB7-56C5-47DE-9C88-BD4DC2198942}"/>
          </ac:spMkLst>
        </pc:spChg>
        <pc:picChg chg="add mod">
          <ac:chgData name="Alexandre Chemla" userId="cb185e6e-d6ff-4b72-96b6-cb7402d8c4a8" providerId="ADAL" clId="{78109684-A319-486A-9F14-AD4A80E52D59}" dt="2020-01-09T09:57:10.239" v="15" actId="1076"/>
          <ac:picMkLst>
            <pc:docMk/>
            <pc:sldMk cId="4043365894" sldId="338"/>
            <ac:picMk id="3" creationId="{0011DCF0-F0F4-4A83-9F68-9BD22111E5E3}"/>
          </ac:picMkLst>
        </pc:picChg>
        <pc:picChg chg="add mod">
          <ac:chgData name="Alexandre Chemla" userId="cb185e6e-d6ff-4b72-96b6-cb7402d8c4a8" providerId="ADAL" clId="{78109684-A319-486A-9F14-AD4A80E52D59}" dt="2020-01-09T09:57:10.239" v="15" actId="1076"/>
          <ac:picMkLst>
            <pc:docMk/>
            <pc:sldMk cId="4043365894" sldId="338"/>
            <ac:picMk id="4" creationId="{1BE6467D-EACF-4C83-9F5B-2090B70B5457}"/>
          </ac:picMkLst>
        </pc:picChg>
        <pc:picChg chg="mod">
          <ac:chgData name="Alexandre Chemla" userId="cb185e6e-d6ff-4b72-96b6-cb7402d8c4a8" providerId="ADAL" clId="{78109684-A319-486A-9F14-AD4A80E52D59}" dt="2020-01-09T09:53:08.003" v="1" actId="14826"/>
          <ac:picMkLst>
            <pc:docMk/>
            <pc:sldMk cId="4043365894" sldId="338"/>
            <ac:picMk id="7" creationId="{A161D2CB-82CC-41E6-9DEA-80D372DD63FF}"/>
          </ac:picMkLst>
        </pc:picChg>
        <pc:picChg chg="del">
          <ac:chgData name="Alexandre Chemla" userId="cb185e6e-d6ff-4b72-96b6-cb7402d8c4a8" providerId="ADAL" clId="{78109684-A319-486A-9F14-AD4A80E52D59}" dt="2020-01-09T09:53:10.882" v="2" actId="478"/>
          <ac:picMkLst>
            <pc:docMk/>
            <pc:sldMk cId="4043365894" sldId="338"/>
            <ac:picMk id="2054" creationId="{00000000-0000-0000-0000-000000000000}"/>
          </ac:picMkLst>
        </pc:picChg>
      </pc:sldChg>
      <pc:sldChg chg="addSp delSp modSp add ord modTransition">
        <pc:chgData name="Alexandre Chemla" userId="cb185e6e-d6ff-4b72-96b6-cb7402d8c4a8" providerId="ADAL" clId="{78109684-A319-486A-9F14-AD4A80E52D59}" dt="2020-01-20T18:02:17.409" v="6408" actId="20577"/>
        <pc:sldMkLst>
          <pc:docMk/>
          <pc:sldMk cId="856603964" sldId="339"/>
        </pc:sldMkLst>
        <pc:spChg chg="add del mod">
          <ac:chgData name="Alexandre Chemla" userId="cb185e6e-d6ff-4b72-96b6-cb7402d8c4a8" providerId="ADAL" clId="{78109684-A319-486A-9F14-AD4A80E52D59}" dt="2020-01-13T17:32:12.392" v="75"/>
          <ac:spMkLst>
            <pc:docMk/>
            <pc:sldMk cId="856603964" sldId="339"/>
            <ac:spMk id="2" creationId="{CC87CF5A-4091-4389-88EF-20F514C7F459}"/>
          </ac:spMkLst>
        </pc:spChg>
        <pc:spChg chg="add del mod">
          <ac:chgData name="Alexandre Chemla" userId="cb185e6e-d6ff-4b72-96b6-cb7402d8c4a8" providerId="ADAL" clId="{78109684-A319-486A-9F14-AD4A80E52D59}" dt="2020-01-13T17:32:12.392" v="75"/>
          <ac:spMkLst>
            <pc:docMk/>
            <pc:sldMk cId="856603964" sldId="339"/>
            <ac:spMk id="3" creationId="{251FA1B9-C6F5-433D-872B-6B2C30339D16}"/>
          </ac:spMkLst>
        </pc:spChg>
        <pc:spChg chg="add mod">
          <ac:chgData name="Alexandre Chemla" userId="cb185e6e-d6ff-4b72-96b6-cb7402d8c4a8" providerId="ADAL" clId="{78109684-A319-486A-9F14-AD4A80E52D59}" dt="2020-01-20T12:09:51.718" v="5532" actId="20577"/>
          <ac:spMkLst>
            <pc:docMk/>
            <pc:sldMk cId="856603964" sldId="339"/>
            <ac:spMk id="4" creationId="{06650182-F5DB-4972-A26F-9623DBC929E9}"/>
          </ac:spMkLst>
        </pc:spChg>
        <pc:spChg chg="add mod">
          <ac:chgData name="Alexandre Chemla" userId="cb185e6e-d6ff-4b72-96b6-cb7402d8c4a8" providerId="ADAL" clId="{78109684-A319-486A-9F14-AD4A80E52D59}" dt="2020-01-20T18:02:17.409" v="6408" actId="20577"/>
          <ac:spMkLst>
            <pc:docMk/>
            <pc:sldMk cId="856603964" sldId="339"/>
            <ac:spMk id="5" creationId="{EC30C572-984B-413B-BAF7-34839378137C}"/>
          </ac:spMkLst>
        </pc:spChg>
        <pc:spChg chg="add del">
          <ac:chgData name="Alexandre Chemla" userId="cb185e6e-d6ff-4b72-96b6-cb7402d8c4a8" providerId="ADAL" clId="{78109684-A319-486A-9F14-AD4A80E52D59}" dt="2020-01-19T19:43:35.276" v="2760"/>
          <ac:spMkLst>
            <pc:docMk/>
            <pc:sldMk cId="856603964" sldId="339"/>
            <ac:spMk id="6" creationId="{4F3CA623-7711-4889-957A-7787D1E85123}"/>
          </ac:spMkLst>
        </pc:spChg>
        <pc:picChg chg="add del">
          <ac:chgData name="Alexandre Chemla" userId="cb185e6e-d6ff-4b72-96b6-cb7402d8c4a8" providerId="ADAL" clId="{78109684-A319-486A-9F14-AD4A80E52D59}" dt="2020-01-19T19:42:55.835" v="2735"/>
          <ac:picMkLst>
            <pc:docMk/>
            <pc:sldMk cId="856603964" sldId="339"/>
            <ac:picMk id="2" creationId="{21759C04-200A-48D3-BC6D-0BCD3FD8DC04}"/>
          </ac:picMkLst>
        </pc:picChg>
      </pc:sldChg>
      <pc:sldChg chg="addSp delSp modSp ord">
        <pc:chgData name="Alexandre Chemla" userId="cb185e6e-d6ff-4b72-96b6-cb7402d8c4a8" providerId="ADAL" clId="{78109684-A319-486A-9F14-AD4A80E52D59}" dt="2020-01-20T08:59:08.807" v="5436" actId="478"/>
        <pc:sldMkLst>
          <pc:docMk/>
          <pc:sldMk cId="3121175699" sldId="340"/>
        </pc:sldMkLst>
        <pc:spChg chg="add del mod">
          <ac:chgData name="Alexandre Chemla" userId="cb185e6e-d6ff-4b72-96b6-cb7402d8c4a8" providerId="ADAL" clId="{78109684-A319-486A-9F14-AD4A80E52D59}" dt="2020-01-20T08:49:23.619" v="5387" actId="478"/>
          <ac:spMkLst>
            <pc:docMk/>
            <pc:sldMk cId="3121175699" sldId="340"/>
            <ac:spMk id="4" creationId="{F8E3616B-81AB-4BE7-821A-428CD487689A}"/>
          </ac:spMkLst>
        </pc:spChg>
        <pc:spChg chg="mod">
          <ac:chgData name="Alexandre Chemla" userId="cb185e6e-d6ff-4b72-96b6-cb7402d8c4a8" providerId="ADAL" clId="{78109684-A319-486A-9F14-AD4A80E52D59}" dt="2020-01-20T08:50:39.150" v="5427" actId="27636"/>
          <ac:spMkLst>
            <pc:docMk/>
            <pc:sldMk cId="3121175699" sldId="340"/>
            <ac:spMk id="7" creationId="{5B568FEB-075D-484C-9739-6CEC50C04707}"/>
          </ac:spMkLst>
        </pc:spChg>
        <pc:spChg chg="add del mod">
          <ac:chgData name="Alexandre Chemla" userId="cb185e6e-d6ff-4b72-96b6-cb7402d8c4a8" providerId="ADAL" clId="{78109684-A319-486A-9F14-AD4A80E52D59}" dt="2020-01-20T08:59:08.807" v="5436" actId="478"/>
          <ac:spMkLst>
            <pc:docMk/>
            <pc:sldMk cId="3121175699" sldId="340"/>
            <ac:spMk id="8" creationId="{70034957-2BC5-4F65-905A-B19D1F86B3F9}"/>
          </ac:spMkLst>
        </pc:spChg>
        <pc:picChg chg="add mod">
          <ac:chgData name="Alexandre Chemla" userId="cb185e6e-d6ff-4b72-96b6-cb7402d8c4a8" providerId="ADAL" clId="{78109684-A319-486A-9F14-AD4A80E52D59}" dt="2020-01-20T08:50:26.863" v="5422" actId="1036"/>
          <ac:picMkLst>
            <pc:docMk/>
            <pc:sldMk cId="3121175699" sldId="340"/>
            <ac:picMk id="2" creationId="{F979D46E-8D0F-4234-9E6E-A0E3D166879B}"/>
          </ac:picMkLst>
        </pc:picChg>
        <pc:picChg chg="add mod modCrop">
          <ac:chgData name="Alexandre Chemla" userId="cb185e6e-d6ff-4b72-96b6-cb7402d8c4a8" providerId="ADAL" clId="{78109684-A319-486A-9F14-AD4A80E52D59}" dt="2020-01-20T08:50:26.863" v="5422" actId="1036"/>
          <ac:picMkLst>
            <pc:docMk/>
            <pc:sldMk cId="3121175699" sldId="340"/>
            <ac:picMk id="3" creationId="{44BE0807-9B78-4E6A-A73C-3D47849D8491}"/>
          </ac:picMkLst>
        </pc:picChg>
        <pc:picChg chg="add del mod">
          <ac:chgData name="Alexandre Chemla" userId="cb185e6e-d6ff-4b72-96b6-cb7402d8c4a8" providerId="ADAL" clId="{78109684-A319-486A-9F14-AD4A80E52D59}" dt="2020-01-19T16:27:58.049" v="376"/>
          <ac:picMkLst>
            <pc:docMk/>
            <pc:sldMk cId="3121175699" sldId="340"/>
            <ac:picMk id="2050" creationId="{E79F2780-B6FA-4AB7-9F65-EB8E8840213D}"/>
          </ac:picMkLst>
        </pc:picChg>
        <pc:picChg chg="add del mod">
          <ac:chgData name="Alexandre Chemla" userId="cb185e6e-d6ff-4b72-96b6-cb7402d8c4a8" providerId="ADAL" clId="{78109684-A319-486A-9F14-AD4A80E52D59}" dt="2020-01-19T16:36:32.164" v="521"/>
          <ac:picMkLst>
            <pc:docMk/>
            <pc:sldMk cId="3121175699" sldId="340"/>
            <ac:picMk id="2052" creationId="{1EF9FFD9-9260-4483-9345-ADB70070CF53}"/>
          </ac:picMkLst>
        </pc:picChg>
      </pc:sldChg>
      <pc:sldChg chg="addSp modSp">
        <pc:chgData name="Alexandre Chemla" userId="cb185e6e-d6ff-4b72-96b6-cb7402d8c4a8" providerId="ADAL" clId="{78109684-A319-486A-9F14-AD4A80E52D59}" dt="2020-01-20T08:47:07" v="5375" actId="20577"/>
        <pc:sldMkLst>
          <pc:docMk/>
          <pc:sldMk cId="1077953958" sldId="341"/>
        </pc:sldMkLst>
        <pc:spChg chg="mod">
          <ac:chgData name="Alexandre Chemla" userId="cb185e6e-d6ff-4b72-96b6-cb7402d8c4a8" providerId="ADAL" clId="{78109684-A319-486A-9F14-AD4A80E52D59}" dt="2020-01-20T08:47:07" v="5375" actId="20577"/>
          <ac:spMkLst>
            <pc:docMk/>
            <pc:sldMk cId="1077953958" sldId="341"/>
            <ac:spMk id="2" creationId="{B8785F11-6539-464B-860E-BE3168B3A9FF}"/>
          </ac:spMkLst>
        </pc:spChg>
        <pc:spChg chg="add mod">
          <ac:chgData name="Alexandre Chemla" userId="cb185e6e-d6ff-4b72-96b6-cb7402d8c4a8" providerId="ADAL" clId="{78109684-A319-486A-9F14-AD4A80E52D59}" dt="2020-01-20T07:58:08.737" v="4582" actId="1076"/>
          <ac:spMkLst>
            <pc:docMk/>
            <pc:sldMk cId="1077953958" sldId="341"/>
            <ac:spMk id="6" creationId="{8EE4F5B0-DCA6-43CC-BC6F-5D0E870DDF57}"/>
          </ac:spMkLst>
        </pc:spChg>
        <pc:picChg chg="add mod">
          <ac:chgData name="Alexandre Chemla" userId="cb185e6e-d6ff-4b72-96b6-cb7402d8c4a8" providerId="ADAL" clId="{78109684-A319-486A-9F14-AD4A80E52D59}" dt="2020-01-19T16:18:07.428" v="225" actId="1076"/>
          <ac:picMkLst>
            <pc:docMk/>
            <pc:sldMk cId="1077953958" sldId="341"/>
            <ac:picMk id="1026" creationId="{C46E8502-F025-4545-A8D8-2A0BBE1E81BC}"/>
          </ac:picMkLst>
        </pc:picChg>
        <pc:picChg chg="add mod">
          <ac:chgData name="Alexandre Chemla" userId="cb185e6e-d6ff-4b72-96b6-cb7402d8c4a8" providerId="ADAL" clId="{78109684-A319-486A-9F14-AD4A80E52D59}" dt="2020-01-19T16:19:21.086" v="241" actId="14100"/>
          <ac:picMkLst>
            <pc:docMk/>
            <pc:sldMk cId="1077953958" sldId="341"/>
            <ac:picMk id="1028" creationId="{D21768B2-40AC-4741-83A9-ADE04CC6144B}"/>
          </ac:picMkLst>
        </pc:picChg>
      </pc:sldChg>
      <pc:sldChg chg="addSp delSp modSp modTransition">
        <pc:chgData name="Alexandre Chemla" userId="cb185e6e-d6ff-4b72-96b6-cb7402d8c4a8" providerId="ADAL" clId="{78109684-A319-486A-9F14-AD4A80E52D59}" dt="2020-01-20T18:02:40.335" v="6422" actId="20577"/>
        <pc:sldMkLst>
          <pc:docMk/>
          <pc:sldMk cId="1822374948" sldId="342"/>
        </pc:sldMkLst>
        <pc:spChg chg="mod">
          <ac:chgData name="Alexandre Chemla" userId="cb185e6e-d6ff-4b72-96b6-cb7402d8c4a8" providerId="ADAL" clId="{78109684-A319-486A-9F14-AD4A80E52D59}" dt="2020-01-20T18:02:40.335" v="6422" actId="20577"/>
          <ac:spMkLst>
            <pc:docMk/>
            <pc:sldMk cId="1822374948" sldId="342"/>
            <ac:spMk id="2" creationId="{C3FCACFF-7E1F-4636-B86E-6CCF10A8B687}"/>
          </ac:spMkLst>
        </pc:spChg>
        <pc:spChg chg="mod">
          <ac:chgData name="Alexandre Chemla" userId="cb185e6e-d6ff-4b72-96b6-cb7402d8c4a8" providerId="ADAL" clId="{78109684-A319-486A-9F14-AD4A80E52D59}" dt="2020-01-20T12:10:07.998" v="5533"/>
          <ac:spMkLst>
            <pc:docMk/>
            <pc:sldMk cId="1822374948" sldId="342"/>
            <ac:spMk id="3" creationId="{D58BAE77-606A-4633-A6C1-206B3BCF88B3}"/>
          </ac:spMkLst>
        </pc:spChg>
        <pc:spChg chg="add mod">
          <ac:chgData name="Alexandre Chemla" userId="cb185e6e-d6ff-4b72-96b6-cb7402d8c4a8" providerId="ADAL" clId="{78109684-A319-486A-9F14-AD4A80E52D59}" dt="2020-01-19T19:41:12.038" v="2585" actId="1076"/>
          <ac:spMkLst>
            <pc:docMk/>
            <pc:sldMk cId="1822374948" sldId="342"/>
            <ac:spMk id="5" creationId="{9FD2F846-F39E-4D66-82FB-C5C3E12D9D5C}"/>
          </ac:spMkLst>
        </pc:spChg>
        <pc:picChg chg="add del mod">
          <ac:chgData name="Alexandre Chemla" userId="cb185e6e-d6ff-4b72-96b6-cb7402d8c4a8" providerId="ADAL" clId="{78109684-A319-486A-9F14-AD4A80E52D59}" dt="2020-01-19T17:48:29.364" v="929" actId="478"/>
          <ac:picMkLst>
            <pc:docMk/>
            <pc:sldMk cId="1822374948" sldId="342"/>
            <ac:picMk id="4" creationId="{2E915533-2BB6-4BEE-BE2B-CAE59BA81926}"/>
          </ac:picMkLst>
        </pc:picChg>
      </pc:sldChg>
      <pc:sldChg chg="addSp delSp modSp add mod setBg">
        <pc:chgData name="Alexandre Chemla" userId="cb185e6e-d6ff-4b72-96b6-cb7402d8c4a8" providerId="ADAL" clId="{78109684-A319-486A-9F14-AD4A80E52D59}" dt="2020-01-20T08:18:18.170" v="4891" actId="1076"/>
        <pc:sldMkLst>
          <pc:docMk/>
          <pc:sldMk cId="2457115808" sldId="343"/>
        </pc:sldMkLst>
        <pc:spChg chg="del">
          <ac:chgData name="Alexandre Chemla" userId="cb185e6e-d6ff-4b72-96b6-cb7402d8c4a8" providerId="ADAL" clId="{78109684-A319-486A-9F14-AD4A80E52D59}" dt="2020-01-19T16:36:45.188" v="540"/>
          <ac:spMkLst>
            <pc:docMk/>
            <pc:sldMk cId="2457115808" sldId="343"/>
            <ac:spMk id="2" creationId="{164F70A7-9BCE-421C-94E4-B354DD118E4F}"/>
          </ac:spMkLst>
        </pc:spChg>
        <pc:spChg chg="mod ord">
          <ac:chgData name="Alexandre Chemla" userId="cb185e6e-d6ff-4b72-96b6-cb7402d8c4a8" providerId="ADAL" clId="{78109684-A319-486A-9F14-AD4A80E52D59}" dt="2020-01-19T16:46:38.429" v="565" actId="26606"/>
          <ac:spMkLst>
            <pc:docMk/>
            <pc:sldMk cId="2457115808" sldId="343"/>
            <ac:spMk id="3" creationId="{57CE38DE-923C-4FF5-AE5E-CB55B3C2CCC5}"/>
          </ac:spMkLst>
        </pc:spChg>
        <pc:spChg chg="add mod">
          <ac:chgData name="Alexandre Chemla" userId="cb185e6e-d6ff-4b72-96b6-cb7402d8c4a8" providerId="ADAL" clId="{78109684-A319-486A-9F14-AD4A80E52D59}" dt="2020-01-20T08:18:18.170" v="4891" actId="1076"/>
          <ac:spMkLst>
            <pc:docMk/>
            <pc:sldMk cId="2457115808" sldId="343"/>
            <ac:spMk id="5" creationId="{F520E56D-EB9E-4FE8-8A04-5C879FE494D3}"/>
          </ac:spMkLst>
        </pc:spChg>
        <pc:spChg chg="add del">
          <ac:chgData name="Alexandre Chemla" userId="cb185e6e-d6ff-4b72-96b6-cb7402d8c4a8" providerId="ADAL" clId="{78109684-A319-486A-9F14-AD4A80E52D59}" dt="2020-01-19T16:46:34.237" v="561" actId="26606"/>
          <ac:spMkLst>
            <pc:docMk/>
            <pc:sldMk cId="2457115808" sldId="343"/>
            <ac:spMk id="9" creationId="{37C89E4B-3C9F-44B9-8B86-D9E3D112D8EC}"/>
          </ac:spMkLst>
        </pc:spChg>
        <pc:spChg chg="add del">
          <ac:chgData name="Alexandre Chemla" userId="cb185e6e-d6ff-4b72-96b6-cb7402d8c4a8" providerId="ADAL" clId="{78109684-A319-486A-9F14-AD4A80E52D59}" dt="2020-01-19T16:46:35.993" v="563" actId="26606"/>
          <ac:spMkLst>
            <pc:docMk/>
            <pc:sldMk cId="2457115808" sldId="343"/>
            <ac:spMk id="15" creationId="{16C5FA50-8D52-4617-AF91-5C7B1C8352F1}"/>
          </ac:spMkLst>
        </pc:spChg>
        <pc:spChg chg="add del">
          <ac:chgData name="Alexandre Chemla" userId="cb185e6e-d6ff-4b72-96b6-cb7402d8c4a8" providerId="ADAL" clId="{78109684-A319-486A-9F14-AD4A80E52D59}" dt="2020-01-19T16:46:35.993" v="563" actId="26606"/>
          <ac:spMkLst>
            <pc:docMk/>
            <pc:sldMk cId="2457115808" sldId="343"/>
            <ac:spMk id="16" creationId="{E223798C-12AD-4B0C-A50C-D676347D67CF}"/>
          </ac:spMkLst>
        </pc:spChg>
        <pc:spChg chg="add del">
          <ac:chgData name="Alexandre Chemla" userId="cb185e6e-d6ff-4b72-96b6-cb7402d8c4a8" providerId="ADAL" clId="{78109684-A319-486A-9F14-AD4A80E52D59}" dt="2020-01-19T16:46:38.429" v="565" actId="26606"/>
          <ac:spMkLst>
            <pc:docMk/>
            <pc:sldMk cId="2457115808" sldId="343"/>
            <ac:spMk id="18" creationId="{37C89E4B-3C9F-44B9-8B86-D9E3D112D8EC}"/>
          </ac:spMkLst>
        </pc:spChg>
        <pc:picChg chg="add mod">
          <ac:chgData name="Alexandre Chemla" userId="cb185e6e-d6ff-4b72-96b6-cb7402d8c4a8" providerId="ADAL" clId="{78109684-A319-486A-9F14-AD4A80E52D59}" dt="2020-01-20T08:17:04.594" v="4851" actId="1076"/>
          <ac:picMkLst>
            <pc:docMk/>
            <pc:sldMk cId="2457115808" sldId="343"/>
            <ac:picMk id="4" creationId="{26C11AED-061B-4B76-8650-B40551F9C5C7}"/>
          </ac:picMkLst>
        </pc:picChg>
        <pc:cxnChg chg="add del">
          <ac:chgData name="Alexandre Chemla" userId="cb185e6e-d6ff-4b72-96b6-cb7402d8c4a8" providerId="ADAL" clId="{78109684-A319-486A-9F14-AD4A80E52D59}" dt="2020-01-19T16:46:34.237" v="561" actId="26606"/>
          <ac:cxnSpMkLst>
            <pc:docMk/>
            <pc:sldMk cId="2457115808" sldId="343"/>
            <ac:cxnSpMk id="11" creationId="{AA2EAA10-076F-46BD-8F0F-B9A2FB77A85C}"/>
          </ac:cxnSpMkLst>
        </pc:cxnChg>
        <pc:cxnChg chg="add del">
          <ac:chgData name="Alexandre Chemla" userId="cb185e6e-d6ff-4b72-96b6-cb7402d8c4a8" providerId="ADAL" clId="{78109684-A319-486A-9F14-AD4A80E52D59}" dt="2020-01-19T16:46:34.237" v="561" actId="26606"/>
          <ac:cxnSpMkLst>
            <pc:docMk/>
            <pc:sldMk cId="2457115808" sldId="343"/>
            <ac:cxnSpMk id="13" creationId="{D891E407-403B-4764-86C9-33A56D3BCAA3}"/>
          </ac:cxnSpMkLst>
        </pc:cxnChg>
        <pc:cxnChg chg="add del">
          <ac:chgData name="Alexandre Chemla" userId="cb185e6e-d6ff-4b72-96b6-cb7402d8c4a8" providerId="ADAL" clId="{78109684-A319-486A-9F14-AD4A80E52D59}" dt="2020-01-19T16:46:38.429" v="565" actId="26606"/>
          <ac:cxnSpMkLst>
            <pc:docMk/>
            <pc:sldMk cId="2457115808" sldId="343"/>
            <ac:cxnSpMk id="19" creationId="{AA2EAA10-076F-46BD-8F0F-B9A2FB77A85C}"/>
          </ac:cxnSpMkLst>
        </pc:cxnChg>
        <pc:cxnChg chg="add del">
          <ac:chgData name="Alexandre Chemla" userId="cb185e6e-d6ff-4b72-96b6-cb7402d8c4a8" providerId="ADAL" clId="{78109684-A319-486A-9F14-AD4A80E52D59}" dt="2020-01-19T16:46:38.429" v="565" actId="26606"/>
          <ac:cxnSpMkLst>
            <pc:docMk/>
            <pc:sldMk cId="2457115808" sldId="343"/>
            <ac:cxnSpMk id="20" creationId="{D891E407-403B-4764-86C9-33A56D3BCAA3}"/>
          </ac:cxnSpMkLst>
        </pc:cxnChg>
      </pc:sldChg>
      <pc:sldChg chg="addSp delSp modSp add ord">
        <pc:chgData name="Alexandre Chemla" userId="cb185e6e-d6ff-4b72-96b6-cb7402d8c4a8" providerId="ADAL" clId="{78109684-A319-486A-9F14-AD4A80E52D59}" dt="2020-01-20T16:19:30.833" v="6220" actId="14100"/>
        <pc:sldMkLst>
          <pc:docMk/>
          <pc:sldMk cId="3273306724" sldId="344"/>
        </pc:sldMkLst>
        <pc:spChg chg="add del mod">
          <ac:chgData name="Alexandre Chemla" userId="cb185e6e-d6ff-4b72-96b6-cb7402d8c4a8" providerId="ADAL" clId="{78109684-A319-486A-9F14-AD4A80E52D59}" dt="2020-01-20T08:26:46.687" v="5044" actId="14100"/>
          <ac:spMkLst>
            <pc:docMk/>
            <pc:sldMk cId="3273306724" sldId="344"/>
            <ac:spMk id="2" creationId="{9A5C6969-1CA8-4B69-A839-4E5494A1B8F4}"/>
          </ac:spMkLst>
        </pc:spChg>
        <pc:spChg chg="mod">
          <ac:chgData name="Alexandre Chemla" userId="cb185e6e-d6ff-4b72-96b6-cb7402d8c4a8" providerId="ADAL" clId="{78109684-A319-486A-9F14-AD4A80E52D59}" dt="2020-01-19T18:57:40.005" v="1064" actId="20577"/>
          <ac:spMkLst>
            <pc:docMk/>
            <pc:sldMk cId="3273306724" sldId="344"/>
            <ac:spMk id="3" creationId="{3E976392-C5EC-45C5-8EC0-4F7E2014276D}"/>
          </ac:spMkLst>
        </pc:spChg>
        <pc:spChg chg="add mod">
          <ac:chgData name="Alexandre Chemla" userId="cb185e6e-d6ff-4b72-96b6-cb7402d8c4a8" providerId="ADAL" clId="{78109684-A319-486A-9F14-AD4A80E52D59}" dt="2020-01-20T16:19:30.833" v="6220" actId="14100"/>
          <ac:spMkLst>
            <pc:docMk/>
            <pc:sldMk cId="3273306724" sldId="344"/>
            <ac:spMk id="5" creationId="{4523EC06-6C4A-46D7-BD06-B5656ED639CD}"/>
          </ac:spMkLst>
        </pc:spChg>
        <pc:spChg chg="add del mod">
          <ac:chgData name="Alexandre Chemla" userId="cb185e6e-d6ff-4b72-96b6-cb7402d8c4a8" providerId="ADAL" clId="{78109684-A319-486A-9F14-AD4A80E52D59}" dt="2020-01-19T19:23:33.080" v="1702" actId="478"/>
          <ac:spMkLst>
            <pc:docMk/>
            <pc:sldMk cId="3273306724" sldId="344"/>
            <ac:spMk id="5" creationId="{E4F6F533-C3A2-4E04-908E-9B6CFE015711}"/>
          </ac:spMkLst>
        </pc:spChg>
        <pc:spChg chg="add del mod">
          <ac:chgData name="Alexandre Chemla" userId="cb185e6e-d6ff-4b72-96b6-cb7402d8c4a8" providerId="ADAL" clId="{78109684-A319-486A-9F14-AD4A80E52D59}" dt="2020-01-20T08:27:32.949" v="5070"/>
          <ac:spMkLst>
            <pc:docMk/>
            <pc:sldMk cId="3273306724" sldId="344"/>
            <ac:spMk id="6" creationId="{63DA7E5F-C3A6-40B7-BAA9-E04E9ECC7E15}"/>
          </ac:spMkLst>
        </pc:spChg>
        <pc:spChg chg="add mod">
          <ac:chgData name="Alexandre Chemla" userId="cb185e6e-d6ff-4b72-96b6-cb7402d8c4a8" providerId="ADAL" clId="{78109684-A319-486A-9F14-AD4A80E52D59}" dt="2020-01-20T15:49:26.450" v="5987" actId="20577"/>
          <ac:spMkLst>
            <pc:docMk/>
            <pc:sldMk cId="3273306724" sldId="344"/>
            <ac:spMk id="7" creationId="{EF64D093-1CBE-4E7E-903F-61D2997C29EF}"/>
          </ac:spMkLst>
        </pc:spChg>
        <pc:picChg chg="add mod">
          <ac:chgData name="Alexandre Chemla" userId="cb185e6e-d6ff-4b72-96b6-cb7402d8c4a8" providerId="ADAL" clId="{78109684-A319-486A-9F14-AD4A80E52D59}" dt="2020-01-20T08:27:17.905" v="5064" actId="1036"/>
          <ac:picMkLst>
            <pc:docMk/>
            <pc:sldMk cId="3273306724" sldId="344"/>
            <ac:picMk id="4" creationId="{D1F1B22B-1AED-4521-B6BF-59774D1CEB16}"/>
          </ac:picMkLst>
        </pc:picChg>
      </pc:sldChg>
      <pc:sldChg chg="modSp add del">
        <pc:chgData name="Alexandre Chemla" userId="cb185e6e-d6ff-4b72-96b6-cb7402d8c4a8" providerId="ADAL" clId="{78109684-A319-486A-9F14-AD4A80E52D59}" dt="2020-01-19T19:30:40.563" v="1859" actId="47"/>
        <pc:sldMkLst>
          <pc:docMk/>
          <pc:sldMk cId="4280721289" sldId="345"/>
        </pc:sldMkLst>
        <pc:spChg chg="mod">
          <ac:chgData name="Alexandre Chemla" userId="cb185e6e-d6ff-4b72-96b6-cb7402d8c4a8" providerId="ADAL" clId="{78109684-A319-486A-9F14-AD4A80E52D59}" dt="2020-01-19T19:29:34.678" v="1793"/>
          <ac:spMkLst>
            <pc:docMk/>
            <pc:sldMk cId="4280721289" sldId="345"/>
            <ac:spMk id="2" creationId="{2E72FCCA-8CA4-4035-9D24-81D67D330821}"/>
          </ac:spMkLst>
        </pc:spChg>
        <pc:spChg chg="mod">
          <ac:chgData name="Alexandre Chemla" userId="cb185e6e-d6ff-4b72-96b6-cb7402d8c4a8" providerId="ADAL" clId="{78109684-A319-486A-9F14-AD4A80E52D59}" dt="2020-01-19T19:27:06.599" v="1706"/>
          <ac:spMkLst>
            <pc:docMk/>
            <pc:sldMk cId="4280721289" sldId="345"/>
            <ac:spMk id="3" creationId="{007D5A2C-A1D8-4D27-BA9A-7F2C87D14B3E}"/>
          </ac:spMkLst>
        </pc:spChg>
      </pc:sldChg>
      <pc:sldChg chg="addSp modSp add ord">
        <pc:chgData name="Alexandre Chemla" userId="cb185e6e-d6ff-4b72-96b6-cb7402d8c4a8" providerId="ADAL" clId="{78109684-A319-486A-9F14-AD4A80E52D59}" dt="2020-01-20T16:19:43.713" v="6225" actId="20577"/>
        <pc:sldMkLst>
          <pc:docMk/>
          <pc:sldMk cId="136514784" sldId="346"/>
        </pc:sldMkLst>
        <pc:spChg chg="mod">
          <ac:chgData name="Alexandre Chemla" userId="cb185e6e-d6ff-4b72-96b6-cb7402d8c4a8" providerId="ADAL" clId="{78109684-A319-486A-9F14-AD4A80E52D59}" dt="2020-01-20T16:19:43.713" v="6225" actId="20577"/>
          <ac:spMkLst>
            <pc:docMk/>
            <pc:sldMk cId="136514784" sldId="346"/>
            <ac:spMk id="2" creationId="{2E72FCCA-8CA4-4035-9D24-81D67D330821}"/>
          </ac:spMkLst>
        </pc:spChg>
        <pc:picChg chg="add mod">
          <ac:chgData name="Alexandre Chemla" userId="cb185e6e-d6ff-4b72-96b6-cb7402d8c4a8" providerId="ADAL" clId="{78109684-A319-486A-9F14-AD4A80E52D59}" dt="2020-01-20T15:24:04.257" v="5704" actId="14100"/>
          <ac:picMkLst>
            <pc:docMk/>
            <pc:sldMk cId="136514784" sldId="346"/>
            <ac:picMk id="4" creationId="{460AC2AB-B262-4A4F-8756-4F5B652F1455}"/>
          </ac:picMkLst>
        </pc:picChg>
        <pc:picChg chg="add mod">
          <ac:chgData name="Alexandre Chemla" userId="cb185e6e-d6ff-4b72-96b6-cb7402d8c4a8" providerId="ADAL" clId="{78109684-A319-486A-9F14-AD4A80E52D59}" dt="2020-01-20T15:24:00.633" v="5703" actId="14100"/>
          <ac:picMkLst>
            <pc:docMk/>
            <pc:sldMk cId="136514784" sldId="346"/>
            <ac:picMk id="5" creationId="{DF203F5C-3E73-4947-8B30-3195B4D4F8EF}"/>
          </ac:picMkLst>
        </pc:picChg>
      </pc:sldChg>
      <pc:sldChg chg="addSp modSp add ord">
        <pc:chgData name="Alexandre Chemla" userId="cb185e6e-d6ff-4b72-96b6-cb7402d8c4a8" providerId="ADAL" clId="{78109684-A319-486A-9F14-AD4A80E52D59}" dt="2020-01-20T18:13:22.857" v="6424" actId="20577"/>
        <pc:sldMkLst>
          <pc:docMk/>
          <pc:sldMk cId="3663854103" sldId="347"/>
        </pc:sldMkLst>
        <pc:spChg chg="mod">
          <ac:chgData name="Alexandre Chemla" userId="cb185e6e-d6ff-4b72-96b6-cb7402d8c4a8" providerId="ADAL" clId="{78109684-A319-486A-9F14-AD4A80E52D59}" dt="2020-01-20T16:21:36.214" v="6324" actId="15"/>
          <ac:spMkLst>
            <pc:docMk/>
            <pc:sldMk cId="3663854103" sldId="347"/>
            <ac:spMk id="2" creationId="{2E72FCCA-8CA4-4035-9D24-81D67D330821}"/>
          </ac:spMkLst>
        </pc:spChg>
        <pc:spChg chg="mod">
          <ac:chgData name="Alexandre Chemla" userId="cb185e6e-d6ff-4b72-96b6-cb7402d8c4a8" providerId="ADAL" clId="{78109684-A319-486A-9F14-AD4A80E52D59}" dt="2020-01-20T18:13:22.857" v="6424" actId="20577"/>
          <ac:spMkLst>
            <pc:docMk/>
            <pc:sldMk cId="3663854103" sldId="347"/>
            <ac:spMk id="3" creationId="{007D5A2C-A1D8-4D27-BA9A-7F2C87D14B3E}"/>
          </ac:spMkLst>
        </pc:spChg>
        <pc:picChg chg="add mod">
          <ac:chgData name="Alexandre Chemla" userId="cb185e6e-d6ff-4b72-96b6-cb7402d8c4a8" providerId="ADAL" clId="{78109684-A319-486A-9F14-AD4A80E52D59}" dt="2020-01-20T16:20:41.665" v="6284" actId="1076"/>
          <ac:picMkLst>
            <pc:docMk/>
            <pc:sldMk cId="3663854103" sldId="347"/>
            <ac:picMk id="4" creationId="{46D37D0B-FEA9-4332-8AB3-10C15E230B5F}"/>
          </ac:picMkLst>
        </pc:picChg>
      </pc:sldChg>
      <pc:sldChg chg="addSp delSp modSp add ord">
        <pc:chgData name="Alexandre Chemla" userId="cb185e6e-d6ff-4b72-96b6-cb7402d8c4a8" providerId="ADAL" clId="{78109684-A319-486A-9F14-AD4A80E52D59}" dt="2020-01-20T18:13:33.603" v="6427" actId="20577"/>
        <pc:sldMkLst>
          <pc:docMk/>
          <pc:sldMk cId="1372269874" sldId="348"/>
        </pc:sldMkLst>
        <pc:spChg chg="mod">
          <ac:chgData name="Alexandre Chemla" userId="cb185e6e-d6ff-4b72-96b6-cb7402d8c4a8" providerId="ADAL" clId="{78109684-A319-486A-9F14-AD4A80E52D59}" dt="2020-01-20T16:22:47.655" v="6339" actId="20577"/>
          <ac:spMkLst>
            <pc:docMk/>
            <pc:sldMk cId="1372269874" sldId="348"/>
            <ac:spMk id="2" creationId="{2E72FCCA-8CA4-4035-9D24-81D67D330821}"/>
          </ac:spMkLst>
        </pc:spChg>
        <pc:spChg chg="mod">
          <ac:chgData name="Alexandre Chemla" userId="cb185e6e-d6ff-4b72-96b6-cb7402d8c4a8" providerId="ADAL" clId="{78109684-A319-486A-9F14-AD4A80E52D59}" dt="2020-01-20T18:13:33.603" v="6427" actId="20577"/>
          <ac:spMkLst>
            <pc:docMk/>
            <pc:sldMk cId="1372269874" sldId="348"/>
            <ac:spMk id="3" creationId="{007D5A2C-A1D8-4D27-BA9A-7F2C87D14B3E}"/>
          </ac:spMkLst>
        </pc:spChg>
        <pc:spChg chg="add mod">
          <ac:chgData name="Alexandre Chemla" userId="cb185e6e-d6ff-4b72-96b6-cb7402d8c4a8" providerId="ADAL" clId="{78109684-A319-486A-9F14-AD4A80E52D59}" dt="2020-01-20T10:16:44.453" v="5440"/>
          <ac:spMkLst>
            <pc:docMk/>
            <pc:sldMk cId="1372269874" sldId="348"/>
            <ac:spMk id="7" creationId="{A475114A-23E0-4DA4-B943-0863EB1D273D}"/>
          </ac:spMkLst>
        </pc:spChg>
        <pc:picChg chg="del">
          <ac:chgData name="Alexandre Chemla" userId="cb185e6e-d6ff-4b72-96b6-cb7402d8c4a8" providerId="ADAL" clId="{78109684-A319-486A-9F14-AD4A80E52D59}" dt="2020-01-19T19:48:03.380" v="2910" actId="478"/>
          <ac:picMkLst>
            <pc:docMk/>
            <pc:sldMk cId="1372269874" sldId="348"/>
            <ac:picMk id="4" creationId="{46D37D0B-FEA9-4332-8AB3-10C15E230B5F}"/>
          </ac:picMkLst>
        </pc:picChg>
        <pc:picChg chg="add mod modCrop">
          <ac:chgData name="Alexandre Chemla" userId="cb185e6e-d6ff-4b72-96b6-cb7402d8c4a8" providerId="ADAL" clId="{78109684-A319-486A-9F14-AD4A80E52D59}" dt="2020-01-19T20:08:34.515" v="4313" actId="1076"/>
          <ac:picMkLst>
            <pc:docMk/>
            <pc:sldMk cId="1372269874" sldId="348"/>
            <ac:picMk id="5" creationId="{D3216983-1A3C-4590-84D0-D549B330FFB3}"/>
          </ac:picMkLst>
        </pc:picChg>
        <pc:picChg chg="add mod">
          <ac:chgData name="Alexandre Chemla" userId="cb185e6e-d6ff-4b72-96b6-cb7402d8c4a8" providerId="ADAL" clId="{78109684-A319-486A-9F14-AD4A80E52D59}" dt="2020-01-19T20:07:08.531" v="4265" actId="1076"/>
          <ac:picMkLst>
            <pc:docMk/>
            <pc:sldMk cId="1372269874" sldId="348"/>
            <ac:picMk id="6" creationId="{EC8D322D-6826-4277-B4CA-1142FAE6D810}"/>
          </ac:picMkLst>
        </pc:picChg>
      </pc:sldChg>
      <pc:sldChg chg="delSp modSp add">
        <pc:chgData name="Alexandre Chemla" userId="cb185e6e-d6ff-4b72-96b6-cb7402d8c4a8" providerId="ADAL" clId="{78109684-A319-486A-9F14-AD4A80E52D59}" dt="2020-01-20T18:13:30.741" v="6425" actId="20577"/>
        <pc:sldMkLst>
          <pc:docMk/>
          <pc:sldMk cId="3859234118" sldId="349"/>
        </pc:sldMkLst>
        <pc:spChg chg="mod">
          <ac:chgData name="Alexandre Chemla" userId="cb185e6e-d6ff-4b72-96b6-cb7402d8c4a8" providerId="ADAL" clId="{78109684-A319-486A-9F14-AD4A80E52D59}" dt="2020-01-20T16:36:07.572" v="6378" actId="20577"/>
          <ac:spMkLst>
            <pc:docMk/>
            <pc:sldMk cId="3859234118" sldId="349"/>
            <ac:spMk id="2" creationId="{2E72FCCA-8CA4-4035-9D24-81D67D330821}"/>
          </ac:spMkLst>
        </pc:spChg>
        <pc:spChg chg="mod">
          <ac:chgData name="Alexandre Chemla" userId="cb185e6e-d6ff-4b72-96b6-cb7402d8c4a8" providerId="ADAL" clId="{78109684-A319-486A-9F14-AD4A80E52D59}" dt="2020-01-20T18:13:30.741" v="6425" actId="20577"/>
          <ac:spMkLst>
            <pc:docMk/>
            <pc:sldMk cId="3859234118" sldId="349"/>
            <ac:spMk id="3" creationId="{007D5A2C-A1D8-4D27-BA9A-7F2C87D14B3E}"/>
          </ac:spMkLst>
        </pc:spChg>
        <pc:spChg chg="del">
          <ac:chgData name="Alexandre Chemla" userId="cb185e6e-d6ff-4b72-96b6-cb7402d8c4a8" providerId="ADAL" clId="{78109684-A319-486A-9F14-AD4A80E52D59}" dt="2020-01-19T19:54:43.736" v="3293" actId="478"/>
          <ac:spMkLst>
            <pc:docMk/>
            <pc:sldMk cId="3859234118" sldId="349"/>
            <ac:spMk id="7" creationId="{A475114A-23E0-4DA4-B943-0863EB1D273D}"/>
          </ac:spMkLst>
        </pc:spChg>
        <pc:picChg chg="del">
          <ac:chgData name="Alexandre Chemla" userId="cb185e6e-d6ff-4b72-96b6-cb7402d8c4a8" providerId="ADAL" clId="{78109684-A319-486A-9F14-AD4A80E52D59}" dt="2020-01-19T19:54:40.036" v="3291" actId="478"/>
          <ac:picMkLst>
            <pc:docMk/>
            <pc:sldMk cId="3859234118" sldId="349"/>
            <ac:picMk id="5" creationId="{D3216983-1A3C-4590-84D0-D549B330FFB3}"/>
          </ac:picMkLst>
        </pc:picChg>
        <pc:picChg chg="del">
          <ac:chgData name="Alexandre Chemla" userId="cb185e6e-d6ff-4b72-96b6-cb7402d8c4a8" providerId="ADAL" clId="{78109684-A319-486A-9F14-AD4A80E52D59}" dt="2020-01-19T19:54:41.434" v="3292" actId="478"/>
          <ac:picMkLst>
            <pc:docMk/>
            <pc:sldMk cId="3859234118" sldId="349"/>
            <ac:picMk id="6" creationId="{EC8D322D-6826-4277-B4CA-1142FAE6D810}"/>
          </ac:picMkLst>
        </pc:picChg>
      </pc:sldChg>
    </pc:docChg>
  </pc:docChgLst>
  <pc:docChgLst>
    <pc:chgData name="Charles-Henri SAUGET" userId="d5656b9c-7148-4c30-ab40-19a188eed451" providerId="ADAL" clId="{A2A8FEA7-A7B6-4D23-8448-C81E9E46F178}"/>
    <pc:docChg chg="undo custSel addSld delSld modSld">
      <pc:chgData name="Charles-Henri SAUGET" userId="d5656b9c-7148-4c30-ab40-19a188eed451" providerId="ADAL" clId="{A2A8FEA7-A7B6-4D23-8448-C81E9E46F178}" dt="2020-01-05T17:16:01.848" v="629" actId="2696"/>
      <pc:docMkLst>
        <pc:docMk/>
      </pc:docMkLst>
      <pc:sldChg chg="addSp delSp modSp">
        <pc:chgData name="Charles-Henri SAUGET" userId="d5656b9c-7148-4c30-ab40-19a188eed451" providerId="ADAL" clId="{A2A8FEA7-A7B6-4D23-8448-C81E9E46F178}" dt="2020-01-05T17:03:56.367" v="84" actId="20577"/>
        <pc:sldMkLst>
          <pc:docMk/>
          <pc:sldMk cId="2471906295" sldId="256"/>
        </pc:sldMkLst>
        <pc:spChg chg="mod">
          <ac:chgData name="Charles-Henri SAUGET" userId="d5656b9c-7148-4c30-ab40-19a188eed451" providerId="ADAL" clId="{A2A8FEA7-A7B6-4D23-8448-C81E9E46F178}" dt="2020-01-05T17:03:56.367" v="84" actId="20577"/>
          <ac:spMkLst>
            <pc:docMk/>
            <pc:sldMk cId="2471906295" sldId="256"/>
            <ac:spMk id="2" creationId="{9D866420-FFF2-41F6-941F-2F8D86AD2D69}"/>
          </ac:spMkLst>
        </pc:spChg>
        <pc:spChg chg="mod">
          <ac:chgData name="Charles-Henri SAUGET" userId="d5656b9c-7148-4c30-ab40-19a188eed451" providerId="ADAL" clId="{A2A8FEA7-A7B6-4D23-8448-C81E9E46F178}" dt="2020-01-05T17:02:59.766" v="64" actId="27636"/>
          <ac:spMkLst>
            <pc:docMk/>
            <pc:sldMk cId="2471906295" sldId="256"/>
            <ac:spMk id="3" creationId="{38A44B21-A29F-4282-9D80-E3EACF8EDF7D}"/>
          </ac:spMkLst>
        </pc:spChg>
        <pc:spChg chg="add">
          <ac:chgData name="Charles-Henri SAUGET" userId="d5656b9c-7148-4c30-ab40-19a188eed451" providerId="ADAL" clId="{A2A8FEA7-A7B6-4D23-8448-C81E9E46F178}" dt="2020-01-05T17:00:59.957" v="29"/>
          <ac:spMkLst>
            <pc:docMk/>
            <pc:sldMk cId="2471906295" sldId="256"/>
            <ac:spMk id="14" creationId="{8A61E358-B03A-42B6-A71E-C89CADABBF6A}"/>
          </ac:spMkLst>
        </pc:spChg>
        <pc:spChg chg="del mod">
          <ac:chgData name="Charles-Henri SAUGET" userId="d5656b9c-7148-4c30-ab40-19a188eed451" providerId="ADAL" clId="{A2A8FEA7-A7B6-4D23-8448-C81E9E46F178}" dt="2020-01-05T17:00:59.736" v="28" actId="478"/>
          <ac:spMkLst>
            <pc:docMk/>
            <pc:sldMk cId="2471906295" sldId="256"/>
            <ac:spMk id="15" creationId="{36F213AB-682B-4BD3-905C-FD47E80CD5B5}"/>
          </ac:spMkLst>
        </pc:spChg>
        <pc:picChg chg="del">
          <ac:chgData name="Charles-Henri SAUGET" userId="d5656b9c-7148-4c30-ab40-19a188eed451" providerId="ADAL" clId="{A2A8FEA7-A7B6-4D23-8448-C81E9E46F178}" dt="2020-01-05T17:01:02.729" v="30" actId="478"/>
          <ac:picMkLst>
            <pc:docMk/>
            <pc:sldMk cId="2471906295" sldId="256"/>
            <ac:picMk id="6" creationId="{D785C82B-B98C-4C51-8CAB-1391357F5B2C}"/>
          </ac:picMkLst>
        </pc:picChg>
      </pc:sldChg>
      <pc:sldChg chg="del">
        <pc:chgData name="Charles-Henri SAUGET" userId="d5656b9c-7148-4c30-ab40-19a188eed451" providerId="ADAL" clId="{A2A8FEA7-A7B6-4D23-8448-C81E9E46F178}" dt="2020-01-05T17:05:30.361" v="100" actId="2696"/>
        <pc:sldMkLst>
          <pc:docMk/>
          <pc:sldMk cId="2505249536" sldId="325"/>
        </pc:sldMkLst>
      </pc:sldChg>
      <pc:sldChg chg="addSp delSp modSp del">
        <pc:chgData name="Charles-Henri SAUGET" userId="d5656b9c-7148-4c30-ab40-19a188eed451" providerId="ADAL" clId="{A2A8FEA7-A7B6-4D23-8448-C81E9E46F178}" dt="2020-01-05T17:12:24.969" v="115" actId="2696"/>
        <pc:sldMkLst>
          <pc:docMk/>
          <pc:sldMk cId="903979869" sldId="326"/>
        </pc:sldMkLst>
        <pc:spChg chg="mod">
          <ac:chgData name="Charles-Henri SAUGET" userId="d5656b9c-7148-4c30-ab40-19a188eed451" providerId="ADAL" clId="{A2A8FEA7-A7B6-4D23-8448-C81E9E46F178}" dt="2020-01-05T17:04:13.446" v="98" actId="20577"/>
          <ac:spMkLst>
            <pc:docMk/>
            <pc:sldMk cId="903979869" sldId="326"/>
            <ac:spMk id="2" creationId="{55641341-4CED-48AF-839A-1742A040068B}"/>
          </ac:spMkLst>
        </pc:spChg>
        <pc:spChg chg="add mod">
          <ac:chgData name="Charles-Henri SAUGET" userId="d5656b9c-7148-4c30-ab40-19a188eed451" providerId="ADAL" clId="{A2A8FEA7-A7B6-4D23-8448-C81E9E46F178}" dt="2020-01-05T17:04:09.003" v="85" actId="478"/>
          <ac:spMkLst>
            <pc:docMk/>
            <pc:sldMk cId="903979869" sldId="326"/>
            <ac:spMk id="5" creationId="{4917EEAB-1823-4721-84E0-890DDC32F6F4}"/>
          </ac:spMkLst>
        </pc:spChg>
        <pc:picChg chg="del">
          <ac:chgData name="Charles-Henri SAUGET" userId="d5656b9c-7148-4c30-ab40-19a188eed451" providerId="ADAL" clId="{A2A8FEA7-A7B6-4D23-8448-C81E9E46F178}" dt="2020-01-05T17:04:09.003" v="85" actId="478"/>
          <ac:picMkLst>
            <pc:docMk/>
            <pc:sldMk cId="903979869" sldId="326"/>
            <ac:picMk id="4" creationId="{21FFA2AC-3CA0-4A71-9682-9343147AD5DD}"/>
          </ac:picMkLst>
        </pc:picChg>
      </pc:sldChg>
      <pc:sldChg chg="del">
        <pc:chgData name="Charles-Henri SAUGET" userId="d5656b9c-7148-4c30-ab40-19a188eed451" providerId="ADAL" clId="{A2A8FEA7-A7B6-4D23-8448-C81E9E46F178}" dt="2020-01-05T17:05:30.387" v="102" actId="2696"/>
        <pc:sldMkLst>
          <pc:docMk/>
          <pc:sldMk cId="4105231633" sldId="327"/>
        </pc:sldMkLst>
      </pc:sldChg>
      <pc:sldChg chg="del">
        <pc:chgData name="Charles-Henri SAUGET" userId="d5656b9c-7148-4c30-ab40-19a188eed451" providerId="ADAL" clId="{A2A8FEA7-A7B6-4D23-8448-C81E9E46F178}" dt="2020-01-05T17:05:30.376" v="101" actId="2696"/>
        <pc:sldMkLst>
          <pc:docMk/>
          <pc:sldMk cId="205709408" sldId="328"/>
        </pc:sldMkLst>
      </pc:sldChg>
      <pc:sldChg chg="del">
        <pc:chgData name="Charles-Henri SAUGET" userId="d5656b9c-7148-4c30-ab40-19a188eed451" providerId="ADAL" clId="{A2A8FEA7-A7B6-4D23-8448-C81E9E46F178}" dt="2020-01-05T17:05:30.400" v="103" actId="2696"/>
        <pc:sldMkLst>
          <pc:docMk/>
          <pc:sldMk cId="2270886905" sldId="330"/>
        </pc:sldMkLst>
      </pc:sldChg>
      <pc:sldChg chg="del">
        <pc:chgData name="Charles-Henri SAUGET" userId="d5656b9c-7148-4c30-ab40-19a188eed451" providerId="ADAL" clId="{A2A8FEA7-A7B6-4D23-8448-C81E9E46F178}" dt="2020-01-05T17:05:30.413" v="106" actId="2696"/>
        <pc:sldMkLst>
          <pc:docMk/>
          <pc:sldMk cId="714973296" sldId="331"/>
        </pc:sldMkLst>
      </pc:sldChg>
      <pc:sldChg chg="del">
        <pc:chgData name="Charles-Henri SAUGET" userId="d5656b9c-7148-4c30-ab40-19a188eed451" providerId="ADAL" clId="{A2A8FEA7-A7B6-4D23-8448-C81E9E46F178}" dt="2020-01-05T17:05:30.416" v="107" actId="2696"/>
        <pc:sldMkLst>
          <pc:docMk/>
          <pc:sldMk cId="158406148" sldId="332"/>
        </pc:sldMkLst>
      </pc:sldChg>
      <pc:sldChg chg="del">
        <pc:chgData name="Charles-Henri SAUGET" userId="d5656b9c-7148-4c30-ab40-19a188eed451" providerId="ADAL" clId="{A2A8FEA7-A7B6-4D23-8448-C81E9E46F178}" dt="2020-01-05T17:05:30.406" v="104" actId="2696"/>
        <pc:sldMkLst>
          <pc:docMk/>
          <pc:sldMk cId="182731827" sldId="333"/>
        </pc:sldMkLst>
      </pc:sldChg>
      <pc:sldChg chg="del">
        <pc:chgData name="Charles-Henri SAUGET" userId="d5656b9c-7148-4c30-ab40-19a188eed451" providerId="ADAL" clId="{A2A8FEA7-A7B6-4D23-8448-C81E9E46F178}" dt="2020-01-05T17:05:30.410" v="105" actId="2696"/>
        <pc:sldMkLst>
          <pc:docMk/>
          <pc:sldMk cId="1885120923" sldId="334"/>
        </pc:sldMkLst>
      </pc:sldChg>
      <pc:sldChg chg="delSp modSp del">
        <pc:chgData name="Charles-Henri SAUGET" userId="d5656b9c-7148-4c30-ab40-19a188eed451" providerId="ADAL" clId="{A2A8FEA7-A7B6-4D23-8448-C81E9E46F178}" dt="2020-01-05T17:16:01.848" v="629" actId="2696"/>
        <pc:sldMkLst>
          <pc:docMk/>
          <pc:sldMk cId="1229194086" sldId="335"/>
        </pc:sldMkLst>
        <pc:spChg chg="mod">
          <ac:chgData name="Charles-Henri SAUGET" userId="d5656b9c-7148-4c30-ab40-19a188eed451" providerId="ADAL" clId="{A2A8FEA7-A7B6-4D23-8448-C81E9E46F178}" dt="2020-01-05T17:12:35.519" v="148" actId="20577"/>
          <ac:spMkLst>
            <pc:docMk/>
            <pc:sldMk cId="1229194086" sldId="335"/>
            <ac:spMk id="2" creationId="{55641341-4CED-48AF-839A-1742A040068B}"/>
          </ac:spMkLst>
        </pc:spChg>
        <pc:spChg chg="del">
          <ac:chgData name="Charles-Henri SAUGET" userId="d5656b9c-7148-4c30-ab40-19a188eed451" providerId="ADAL" clId="{A2A8FEA7-A7B6-4D23-8448-C81E9E46F178}" dt="2020-01-05T17:12:15.572" v="109" actId="478"/>
          <ac:spMkLst>
            <pc:docMk/>
            <pc:sldMk cId="1229194086" sldId="335"/>
            <ac:spMk id="10" creationId="{113DCA3D-0097-4FB0-A029-397DE07AD708}"/>
          </ac:spMkLst>
        </pc:spChg>
        <pc:spChg chg="del">
          <ac:chgData name="Charles-Henri SAUGET" userId="d5656b9c-7148-4c30-ab40-19a188eed451" providerId="ADAL" clId="{A2A8FEA7-A7B6-4D23-8448-C81E9E46F178}" dt="2020-01-05T17:12:19.378" v="113" actId="478"/>
          <ac:spMkLst>
            <pc:docMk/>
            <pc:sldMk cId="1229194086" sldId="335"/>
            <ac:spMk id="12" creationId="{FF42A97A-267A-4844-861D-D44CCC6F5983}"/>
          </ac:spMkLst>
        </pc:spChg>
        <pc:spChg chg="del">
          <ac:chgData name="Charles-Henri SAUGET" userId="d5656b9c-7148-4c30-ab40-19a188eed451" providerId="ADAL" clId="{A2A8FEA7-A7B6-4D23-8448-C81E9E46F178}" dt="2020-01-05T17:12:16.524" v="110" actId="478"/>
          <ac:spMkLst>
            <pc:docMk/>
            <pc:sldMk cId="1229194086" sldId="335"/>
            <ac:spMk id="13" creationId="{C1D59DB5-6ABC-4E2A-8099-E8B6F38C7ADA}"/>
          </ac:spMkLst>
        </pc:spChg>
        <pc:spChg chg="del">
          <ac:chgData name="Charles-Henri SAUGET" userId="d5656b9c-7148-4c30-ab40-19a188eed451" providerId="ADAL" clId="{A2A8FEA7-A7B6-4D23-8448-C81E9E46F178}" dt="2020-01-05T17:12:17.529" v="111" actId="478"/>
          <ac:spMkLst>
            <pc:docMk/>
            <pc:sldMk cId="1229194086" sldId="335"/>
            <ac:spMk id="14" creationId="{6087DB71-C86C-40C3-A68B-7386B92179E2}"/>
          </ac:spMkLst>
        </pc:spChg>
        <pc:spChg chg="del mod">
          <ac:chgData name="Charles-Henri SAUGET" userId="d5656b9c-7148-4c30-ab40-19a188eed451" providerId="ADAL" clId="{A2A8FEA7-A7B6-4D23-8448-C81E9E46F178}" dt="2020-01-05T17:12:19.879" v="114" actId="478"/>
          <ac:spMkLst>
            <pc:docMk/>
            <pc:sldMk cId="1229194086" sldId="335"/>
            <ac:spMk id="15" creationId="{C6F881C2-DD8D-4685-9BB6-5CAC885D447A}"/>
          </ac:spMkLst>
        </pc:spChg>
        <pc:picChg chg="del">
          <ac:chgData name="Charles-Henri SAUGET" userId="d5656b9c-7148-4c30-ab40-19a188eed451" providerId="ADAL" clId="{A2A8FEA7-A7B6-4D23-8448-C81E9E46F178}" dt="2020-01-05T17:12:14.203" v="108" actId="478"/>
          <ac:picMkLst>
            <pc:docMk/>
            <pc:sldMk cId="1229194086" sldId="335"/>
            <ac:picMk id="11" creationId="{CA03E956-D6BA-445E-B789-C0C0608C0D51}"/>
          </ac:picMkLst>
        </pc:picChg>
      </pc:sldChg>
      <pc:sldChg chg="addSp delSp modSp add">
        <pc:chgData name="Charles-Henri SAUGET" userId="d5656b9c-7148-4c30-ab40-19a188eed451" providerId="ADAL" clId="{A2A8FEA7-A7B6-4D23-8448-C81E9E46F178}" dt="2020-01-05T17:15:38.437" v="628" actId="478"/>
        <pc:sldMkLst>
          <pc:docMk/>
          <pc:sldMk cId="612340616" sldId="336"/>
        </pc:sldMkLst>
        <pc:spChg chg="add mod">
          <ac:chgData name="Charles-Henri SAUGET" userId="d5656b9c-7148-4c30-ab40-19a188eed451" providerId="ADAL" clId="{A2A8FEA7-A7B6-4D23-8448-C81E9E46F178}" dt="2020-01-05T17:15:16.728" v="620" actId="15"/>
          <ac:spMkLst>
            <pc:docMk/>
            <pc:sldMk cId="612340616" sldId="336"/>
            <ac:spMk id="5" creationId="{2C4A8C5D-DC34-4ADB-BF4C-E465A88DB6E9}"/>
          </ac:spMkLst>
        </pc:spChg>
        <pc:spChg chg="del">
          <ac:chgData name="Charles-Henri SAUGET" userId="d5656b9c-7148-4c30-ab40-19a188eed451" providerId="ADAL" clId="{A2A8FEA7-A7B6-4D23-8448-C81E9E46F178}" dt="2020-01-05T17:15:38.437" v="628" actId="478"/>
          <ac:spMkLst>
            <pc:docMk/>
            <pc:sldMk cId="612340616" sldId="336"/>
            <ac:spMk id="8" creationId="{050FC4DB-F4F6-4DEA-ACE2-9836785B9CC8}"/>
          </ac:spMkLst>
        </pc:spChg>
        <pc:picChg chg="del">
          <ac:chgData name="Charles-Henri SAUGET" userId="d5656b9c-7148-4c30-ab40-19a188eed451" providerId="ADAL" clId="{A2A8FEA7-A7B6-4D23-8448-C81E9E46F178}" dt="2020-01-05T17:12:48.837" v="150" actId="478"/>
          <ac:picMkLst>
            <pc:docMk/>
            <pc:sldMk cId="612340616" sldId="336"/>
            <ac:picMk id="4" creationId="{21FFA2AC-3CA0-4A71-9682-9343147AD5DD}"/>
          </ac:picMkLst>
        </pc:picChg>
        <pc:picChg chg="add mod">
          <ac:chgData name="Charles-Henri SAUGET" userId="d5656b9c-7148-4c30-ab40-19a188eed451" providerId="ADAL" clId="{A2A8FEA7-A7B6-4D23-8448-C81E9E46F178}" dt="2020-01-05T17:15:36.352" v="627" actId="1076"/>
          <ac:picMkLst>
            <pc:docMk/>
            <pc:sldMk cId="612340616" sldId="336"/>
            <ac:picMk id="7" creationId="{62747E54-6824-4063-AAA6-411C69573899}"/>
          </ac:picMkLst>
        </pc:picChg>
      </pc:sldChg>
      <pc:sldChg chg="del">
        <pc:chgData name="Charles-Henri SAUGET" userId="d5656b9c-7148-4c30-ab40-19a188eed451" providerId="ADAL" clId="{A2A8FEA7-A7B6-4D23-8448-C81E9E46F178}" dt="2020-01-05T17:05:30.340" v="99" actId="2696"/>
        <pc:sldMkLst>
          <pc:docMk/>
          <pc:sldMk cId="873002590" sldId="336"/>
        </pc:sldMkLst>
      </pc:sldChg>
    </pc:docChg>
  </pc:docChgLst>
  <pc:docChgLst>
    <pc:chgData name="Alexandre CHEMLA" userId="S::achemla@insiders.coop::cb185e6e-d6ff-4b72-96b6-cb7402d8c4a8" providerId="AD" clId="Web-{7E8E2BFF-D301-41AD-9CE8-CD069968F406}"/>
    <pc:docChg chg="addSld modSld">
      <pc:chgData name="Alexandre CHEMLA" userId="S::achemla@insiders.coop::cb185e6e-d6ff-4b72-96b6-cb7402d8c4a8" providerId="AD" clId="Web-{7E8E2BFF-D301-41AD-9CE8-CD069968F406}" dt="2020-01-05T22:20:53.854" v="484" actId="20577"/>
      <pc:docMkLst>
        <pc:docMk/>
      </pc:docMkLst>
      <pc:sldChg chg="modSp new mod modClrScheme chgLayout">
        <pc:chgData name="Alexandre CHEMLA" userId="S::achemla@insiders.coop::cb185e6e-d6ff-4b72-96b6-cb7402d8c4a8" providerId="AD" clId="Web-{7E8E2BFF-D301-41AD-9CE8-CD069968F406}" dt="2020-01-05T22:20:53.854" v="483" actId="20577"/>
        <pc:sldMkLst>
          <pc:docMk/>
          <pc:sldMk cId="3127164552" sldId="337"/>
        </pc:sldMkLst>
        <pc:spChg chg="mod ord">
          <ac:chgData name="Alexandre CHEMLA" userId="S::achemla@insiders.coop::cb185e6e-d6ff-4b72-96b6-cb7402d8c4a8" providerId="AD" clId="Web-{7E8E2BFF-D301-41AD-9CE8-CD069968F406}" dt="2020-01-05T22:20:53.854" v="483" actId="20577"/>
          <ac:spMkLst>
            <pc:docMk/>
            <pc:sldMk cId="3127164552" sldId="337"/>
            <ac:spMk id="2" creationId="{EAF4C83C-CBEA-4894-825B-9FA9B39D7CAF}"/>
          </ac:spMkLst>
        </pc:spChg>
        <pc:spChg chg="mod ord">
          <ac:chgData name="Alexandre CHEMLA" userId="S::achemla@insiders.coop::cb185e6e-d6ff-4b72-96b6-cb7402d8c4a8" providerId="AD" clId="Web-{7E8E2BFF-D301-41AD-9CE8-CD069968F406}" dt="2020-01-05T22:09:12.060" v="7" actId="20577"/>
          <ac:spMkLst>
            <pc:docMk/>
            <pc:sldMk cId="3127164552" sldId="337"/>
            <ac:spMk id="3" creationId="{7D9DEFEA-3021-44DD-AF2C-11B38F108488}"/>
          </ac:spMkLst>
        </pc:spChg>
      </pc:sldChg>
    </pc:docChg>
  </pc:docChgLst>
  <pc:docChgLst>
    <pc:chgData name="Charles-Henri SAUGET" userId="d5656b9c-7148-4c30-ab40-19a188eed451" providerId="ADAL" clId="{0F9D36F9-DE00-4C79-8EAE-3A7317EBB0C1}"/>
    <pc:docChg chg="undo custSel addSld delSld modSld">
      <pc:chgData name="Charles-Henri SAUGET" userId="d5656b9c-7148-4c30-ab40-19a188eed451" providerId="ADAL" clId="{0F9D36F9-DE00-4C79-8EAE-3A7317EBB0C1}" dt="2020-01-01T12:48:18.077" v="441" actId="5793"/>
      <pc:docMkLst>
        <pc:docMk/>
      </pc:docMkLst>
      <pc:sldChg chg="addSp delSp modSp">
        <pc:chgData name="Charles-Henri SAUGET" userId="d5656b9c-7148-4c30-ab40-19a188eed451" providerId="ADAL" clId="{0F9D36F9-DE00-4C79-8EAE-3A7317EBB0C1}" dt="2020-01-01T12:39:23.599" v="60" actId="27636"/>
        <pc:sldMkLst>
          <pc:docMk/>
          <pc:sldMk cId="2471906295" sldId="256"/>
        </pc:sldMkLst>
        <pc:spChg chg="mod">
          <ac:chgData name="Charles-Henri SAUGET" userId="d5656b9c-7148-4c30-ab40-19a188eed451" providerId="ADAL" clId="{0F9D36F9-DE00-4C79-8EAE-3A7317EBB0C1}" dt="2020-01-01T12:36:51.827" v="18" actId="20577"/>
          <ac:spMkLst>
            <pc:docMk/>
            <pc:sldMk cId="2471906295" sldId="256"/>
            <ac:spMk id="2" creationId="{9D866420-FFF2-41F6-941F-2F8D86AD2D69}"/>
          </ac:spMkLst>
        </pc:spChg>
        <pc:spChg chg="mod">
          <ac:chgData name="Charles-Henri SAUGET" userId="d5656b9c-7148-4c30-ab40-19a188eed451" providerId="ADAL" clId="{0F9D36F9-DE00-4C79-8EAE-3A7317EBB0C1}" dt="2020-01-01T12:39:23.599" v="60" actId="27636"/>
          <ac:spMkLst>
            <pc:docMk/>
            <pc:sldMk cId="2471906295" sldId="256"/>
            <ac:spMk id="3" creationId="{38A44B21-A29F-4282-9D80-E3EACF8EDF7D}"/>
          </ac:spMkLst>
        </pc:spChg>
        <pc:spChg chg="add del mod">
          <ac:chgData name="Charles-Henri SAUGET" userId="d5656b9c-7148-4c30-ab40-19a188eed451" providerId="ADAL" clId="{0F9D36F9-DE00-4C79-8EAE-3A7317EBB0C1}" dt="2020-01-01T12:38:06.780" v="33" actId="478"/>
          <ac:spMkLst>
            <pc:docMk/>
            <pc:sldMk cId="2471906295" sldId="256"/>
            <ac:spMk id="4" creationId="{3D9F2976-EADD-400B-B52A-579DA1CE309D}"/>
          </ac:spMkLst>
        </pc:spChg>
        <pc:spChg chg="mod">
          <ac:chgData name="Charles-Henri SAUGET" userId="d5656b9c-7148-4c30-ab40-19a188eed451" providerId="ADAL" clId="{0F9D36F9-DE00-4C79-8EAE-3A7317EBB0C1}" dt="2020-01-01T12:37:44.875" v="29" actId="1076"/>
          <ac:spMkLst>
            <pc:docMk/>
            <pc:sldMk cId="2471906295" sldId="256"/>
            <ac:spMk id="15" creationId="{36F213AB-682B-4BD3-905C-FD47E80CD5B5}"/>
          </ac:spMkLst>
        </pc:spChg>
        <pc:picChg chg="add mod">
          <ac:chgData name="Charles-Henri SAUGET" userId="d5656b9c-7148-4c30-ab40-19a188eed451" providerId="ADAL" clId="{0F9D36F9-DE00-4C79-8EAE-3A7317EBB0C1}" dt="2020-01-01T12:38:20.642" v="36" actId="1076"/>
          <ac:picMkLst>
            <pc:docMk/>
            <pc:sldMk cId="2471906295" sldId="256"/>
            <ac:picMk id="6" creationId="{D785C82B-B98C-4C51-8CAB-1391357F5B2C}"/>
          </ac:picMkLst>
        </pc:picChg>
        <pc:picChg chg="del">
          <ac:chgData name="Charles-Henri SAUGET" userId="d5656b9c-7148-4c30-ab40-19a188eed451" providerId="ADAL" clId="{0F9D36F9-DE00-4C79-8EAE-3A7317EBB0C1}" dt="2020-01-01T12:37:00.272" v="19" actId="478"/>
          <ac:picMkLst>
            <pc:docMk/>
            <pc:sldMk cId="2471906295" sldId="256"/>
            <ac:picMk id="14" creationId="{65F42E6F-80ED-4202-B415-B26EA7F377A7}"/>
          </ac:picMkLst>
        </pc:picChg>
        <pc:picChg chg="mod">
          <ac:chgData name="Charles-Henri SAUGET" userId="d5656b9c-7148-4c30-ab40-19a188eed451" providerId="ADAL" clId="{0F9D36F9-DE00-4C79-8EAE-3A7317EBB0C1}" dt="2020-01-01T12:37:51.649" v="30" actId="1076"/>
          <ac:picMkLst>
            <pc:docMk/>
            <pc:sldMk cId="2471906295" sldId="256"/>
            <ac:picMk id="40" creationId="{3791A5E7-1BD5-4474-BC15-2D40DD50D0AA}"/>
          </ac:picMkLst>
        </pc:picChg>
        <pc:picChg chg="add del mod">
          <ac:chgData name="Charles-Henri SAUGET" userId="d5656b9c-7148-4c30-ab40-19a188eed451" providerId="ADAL" clId="{0F9D36F9-DE00-4C79-8EAE-3A7317EBB0C1}" dt="2020-01-01T12:38:06.780" v="33" actId="478"/>
          <ac:picMkLst>
            <pc:docMk/>
            <pc:sldMk cId="2471906295" sldId="256"/>
            <ac:picMk id="1027" creationId="{E72E5136-9132-415B-B45E-4DF9D5280ED5}"/>
          </ac:picMkLst>
        </pc:picChg>
      </pc:sldChg>
      <pc:sldChg chg="add del">
        <pc:chgData name="Charles-Henri SAUGET" userId="d5656b9c-7148-4c30-ab40-19a188eed451" providerId="ADAL" clId="{0F9D36F9-DE00-4C79-8EAE-3A7317EBB0C1}" dt="2020-01-01T12:46:41.316" v="169" actId="2696"/>
        <pc:sldMkLst>
          <pc:docMk/>
          <pc:sldMk cId="357130452" sldId="318"/>
        </pc:sldMkLst>
      </pc:sldChg>
      <pc:sldChg chg="addSp delSp modSp add">
        <pc:chgData name="Charles-Henri SAUGET" userId="d5656b9c-7148-4c30-ab40-19a188eed451" providerId="ADAL" clId="{0F9D36F9-DE00-4C79-8EAE-3A7317EBB0C1}" dt="2020-01-01T12:47:07.511" v="187" actId="1038"/>
        <pc:sldMkLst>
          <pc:docMk/>
          <pc:sldMk cId="1229194086" sldId="335"/>
        </pc:sldMkLst>
        <pc:spChg chg="mod">
          <ac:chgData name="Charles-Henri SAUGET" userId="d5656b9c-7148-4c30-ab40-19a188eed451" providerId="ADAL" clId="{0F9D36F9-DE00-4C79-8EAE-3A7317EBB0C1}" dt="2020-01-01T12:40:40.848" v="115" actId="20577"/>
          <ac:spMkLst>
            <pc:docMk/>
            <pc:sldMk cId="1229194086" sldId="335"/>
            <ac:spMk id="2" creationId="{55641341-4CED-48AF-839A-1742A040068B}"/>
          </ac:spMkLst>
        </pc:spChg>
        <pc:spChg chg="del">
          <ac:chgData name="Charles-Henri SAUGET" userId="d5656b9c-7148-4c30-ab40-19a188eed451" providerId="ADAL" clId="{0F9D36F9-DE00-4C79-8EAE-3A7317EBB0C1}" dt="2020-01-01T12:41:26.697" v="125" actId="478"/>
          <ac:spMkLst>
            <pc:docMk/>
            <pc:sldMk cId="1229194086" sldId="335"/>
            <ac:spMk id="6" creationId="{89334EF2-44D2-42EC-8DF0-AF54E36428F3}"/>
          </ac:spMkLst>
        </pc:spChg>
        <pc:spChg chg="add del mod">
          <ac:chgData name="Charles-Henri SAUGET" userId="d5656b9c-7148-4c30-ab40-19a188eed451" providerId="ADAL" clId="{0F9D36F9-DE00-4C79-8EAE-3A7317EBB0C1}" dt="2020-01-01T12:41:22.101" v="123" actId="478"/>
          <ac:spMkLst>
            <pc:docMk/>
            <pc:sldMk cId="1229194086" sldId="335"/>
            <ac:spMk id="9" creationId="{A308B4E9-AA96-4A9D-A121-5D6E34FF47D3}"/>
          </ac:spMkLst>
        </pc:spChg>
        <pc:spChg chg="add mod">
          <ac:chgData name="Charles-Henri SAUGET" userId="d5656b9c-7148-4c30-ab40-19a188eed451" providerId="ADAL" clId="{0F9D36F9-DE00-4C79-8EAE-3A7317EBB0C1}" dt="2020-01-01T12:44:16.716" v="161" actId="1076"/>
          <ac:spMkLst>
            <pc:docMk/>
            <pc:sldMk cId="1229194086" sldId="335"/>
            <ac:spMk id="10" creationId="{113DCA3D-0097-4FB0-A029-397DE07AD708}"/>
          </ac:spMkLst>
        </pc:spChg>
        <pc:spChg chg="add mod">
          <ac:chgData name="Charles-Henri SAUGET" userId="d5656b9c-7148-4c30-ab40-19a188eed451" providerId="ADAL" clId="{0F9D36F9-DE00-4C79-8EAE-3A7317EBB0C1}" dt="2020-01-01T12:47:07.511" v="187" actId="1038"/>
          <ac:spMkLst>
            <pc:docMk/>
            <pc:sldMk cId="1229194086" sldId="335"/>
            <ac:spMk id="12" creationId="{FF42A97A-267A-4844-861D-D44CCC6F5983}"/>
          </ac:spMkLst>
        </pc:spChg>
        <pc:spChg chg="add mod">
          <ac:chgData name="Charles-Henri SAUGET" userId="d5656b9c-7148-4c30-ab40-19a188eed451" providerId="ADAL" clId="{0F9D36F9-DE00-4C79-8EAE-3A7317EBB0C1}" dt="2020-01-01T12:47:07.511" v="187" actId="1038"/>
          <ac:spMkLst>
            <pc:docMk/>
            <pc:sldMk cId="1229194086" sldId="335"/>
            <ac:spMk id="13" creationId="{C1D59DB5-6ABC-4E2A-8099-E8B6F38C7ADA}"/>
          </ac:spMkLst>
        </pc:spChg>
        <pc:spChg chg="add mod">
          <ac:chgData name="Charles-Henri SAUGET" userId="d5656b9c-7148-4c30-ab40-19a188eed451" providerId="ADAL" clId="{0F9D36F9-DE00-4C79-8EAE-3A7317EBB0C1}" dt="2020-01-01T12:47:07.511" v="187" actId="1038"/>
          <ac:spMkLst>
            <pc:docMk/>
            <pc:sldMk cId="1229194086" sldId="335"/>
            <ac:spMk id="14" creationId="{6087DB71-C86C-40C3-A68B-7386B92179E2}"/>
          </ac:spMkLst>
        </pc:spChg>
        <pc:spChg chg="add mod">
          <ac:chgData name="Charles-Henri SAUGET" userId="d5656b9c-7148-4c30-ab40-19a188eed451" providerId="ADAL" clId="{0F9D36F9-DE00-4C79-8EAE-3A7317EBB0C1}" dt="2020-01-01T12:47:07.511" v="187" actId="1038"/>
          <ac:spMkLst>
            <pc:docMk/>
            <pc:sldMk cId="1229194086" sldId="335"/>
            <ac:spMk id="15" creationId="{C6F881C2-DD8D-4685-9BB6-5CAC885D447A}"/>
          </ac:spMkLst>
        </pc:spChg>
        <pc:picChg chg="add del mod">
          <ac:chgData name="Charles-Henri SAUGET" userId="d5656b9c-7148-4c30-ab40-19a188eed451" providerId="ADAL" clId="{0F9D36F9-DE00-4C79-8EAE-3A7317EBB0C1}" dt="2020-01-01T12:41:14.369" v="121" actId="478"/>
          <ac:picMkLst>
            <pc:docMk/>
            <pc:sldMk cId="1229194086" sldId="335"/>
            <ac:picMk id="3" creationId="{DDE3B69D-BA09-44DE-90DC-8090461CAA00}"/>
          </ac:picMkLst>
        </pc:picChg>
        <pc:picChg chg="add del mod">
          <ac:chgData name="Charles-Henri SAUGET" userId="d5656b9c-7148-4c30-ab40-19a188eed451" providerId="ADAL" clId="{0F9D36F9-DE00-4C79-8EAE-3A7317EBB0C1}" dt="2020-01-01T12:44:22.437" v="164" actId="1076"/>
          <ac:picMkLst>
            <pc:docMk/>
            <pc:sldMk cId="1229194086" sldId="335"/>
            <ac:picMk id="4" creationId="{21FFA2AC-3CA0-4A71-9682-9343147AD5DD}"/>
          </ac:picMkLst>
        </pc:picChg>
        <pc:picChg chg="del">
          <ac:chgData name="Charles-Henri SAUGET" userId="d5656b9c-7148-4c30-ab40-19a188eed451" providerId="ADAL" clId="{0F9D36F9-DE00-4C79-8EAE-3A7317EBB0C1}" dt="2020-01-01T12:41:23.852" v="124" actId="478"/>
          <ac:picMkLst>
            <pc:docMk/>
            <pc:sldMk cId="1229194086" sldId="335"/>
            <ac:picMk id="7" creationId="{94C9D5B1-31DF-4247-A012-2D763279983D}"/>
          </ac:picMkLst>
        </pc:picChg>
        <pc:picChg chg="add mod">
          <ac:chgData name="Charles-Henri SAUGET" userId="d5656b9c-7148-4c30-ab40-19a188eed451" providerId="ADAL" clId="{0F9D36F9-DE00-4C79-8EAE-3A7317EBB0C1}" dt="2020-01-01T12:47:07.511" v="187" actId="1038"/>
          <ac:picMkLst>
            <pc:docMk/>
            <pc:sldMk cId="1229194086" sldId="335"/>
            <ac:picMk id="11" creationId="{CA03E956-D6BA-445E-B789-C0C0608C0D5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37C87-8441-4EC4-B79E-AA091DFE95D0}" type="datetimeFigureOut">
              <a:rPr lang="fr-FR" smtClean="0"/>
              <a:t>21/01/2020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1B5CF-2A0C-4AEE-AC93-ABB7EC21E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51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6349F-CE01-4832-AF16-ABEF9C73455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818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6349F-CE01-4832-AF16-ABEF9C73455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23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1B5CF-2A0C-4AEE-AC93-ABB7EC21E21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396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6349F-CE01-4832-AF16-ABEF9C73455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51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5F0A97-B163-4D40-ABF6-28056A680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07AAC0-02D2-4432-B146-1A437FCFF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548C1E-0953-466E-AE37-405A816A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2BF-3B21-4B83-AC8B-51FD7C491E22}" type="datetimeFigureOut">
              <a:rPr lang="fr-FR" smtClean="0"/>
              <a:t>21/01/2020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725841-4DC0-48EA-B6E2-93007069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E29F91-5A6C-495C-B82F-7372824CE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D998-ACB2-4FF1-A3CC-823C3B47E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17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CC5AE3-7EFD-446A-B456-83FE3F3F9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24B71AC-1497-4399-A5E1-D124AFEDA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3C8BC4-AC0E-4C2D-9313-6A36A04EF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2BF-3B21-4B83-AC8B-51FD7C491E22}" type="datetimeFigureOut">
              <a:rPr lang="fr-FR" smtClean="0"/>
              <a:t>21/01/2020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869728-24AC-4223-8823-4CB038C1D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E31F95-6A39-42DE-AA7F-A69C3D48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D998-ACB2-4FF1-A3CC-823C3B47E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9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75DF05-F660-4734-AF5D-9E17DF7FE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71C2D8-F417-49F1-8281-DA68B0082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AE843C-6581-4B4F-99EF-AE110805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2BF-3B21-4B83-AC8B-51FD7C491E22}" type="datetimeFigureOut">
              <a:rPr lang="fr-FR" smtClean="0"/>
              <a:t>21/01/2020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D310ED-3F3E-4D30-BBB8-2AEA0D3D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BE1E36-71CE-4DD3-8E4A-A4446CDC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D998-ACB2-4FF1-A3CC-823C3B47E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20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769010-A794-4FFB-AA5D-31E8DBA75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805496"/>
            <a:ext cx="11575473" cy="537146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284FBC-6C79-4E8E-B869-9732810A27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9" y="6353880"/>
            <a:ext cx="2743200" cy="365125"/>
          </a:xfrm>
        </p:spPr>
        <p:txBody>
          <a:bodyPr/>
          <a:lstStyle/>
          <a:p>
            <a:fld id="{2B12B2BF-3B21-4B83-AC8B-51FD7C491E22}" type="datetimeFigureOut">
              <a:rPr lang="fr-FR" smtClean="0"/>
              <a:t>21/01/2020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145A43-76F2-4756-99B2-98BA53B8B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82" y="6356350"/>
            <a:ext cx="5791200" cy="365125"/>
          </a:xfrm>
        </p:spPr>
        <p:txBody>
          <a:bodyPr/>
          <a:lstStyle/>
          <a:p>
            <a:r>
              <a:rPr lang="fr-FR"/>
              <a:t>Anouar Ben Zahra MVP AI – Charles-Henri Sauget MVP Data Platform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AEC3C9-E82E-4481-99BC-D802A8AA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7072" y="6356350"/>
            <a:ext cx="2743200" cy="365125"/>
          </a:xfrm>
        </p:spPr>
        <p:txBody>
          <a:bodyPr/>
          <a:lstStyle/>
          <a:p>
            <a:fld id="{7231D998-ACB2-4FF1-A3CC-823C3B47E02F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4A63BD-929C-494A-AAD9-A369BB073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14435" y="622998"/>
            <a:ext cx="1167709" cy="67827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F53463A3-9C18-4485-A57E-717B3E19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8" y="180000"/>
            <a:ext cx="11568543" cy="356753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622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F85FF4-BB71-41AF-B9A4-3ED1A576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324AED-BC42-4613-BE28-19B2968C1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796517-AC89-4FB4-83CC-DEF902D89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2BF-3B21-4B83-AC8B-51FD7C491E22}" type="datetimeFigureOut">
              <a:rPr lang="fr-FR" smtClean="0"/>
              <a:t>21/01/2020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6EA921-9E3B-420B-9EF0-74F39BA56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F544BC-9447-41D7-B13B-EF75F60E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D998-ACB2-4FF1-A3CC-823C3B47E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82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147CDA-F883-46B9-83D0-8B0EB989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3E4D9F-0BAA-40E3-A972-A453877F4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EBC8C1-2E43-4F44-9E3D-0685A7A75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BB7D85-61B8-4799-AAAF-613A434E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2BF-3B21-4B83-AC8B-51FD7C491E22}" type="datetimeFigureOut">
              <a:rPr lang="fr-FR" smtClean="0"/>
              <a:t>21/01/2020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66ADD6-83D2-4EC1-BD64-FBD7D332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698470-6094-4F8A-BBB1-7CCD81820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D998-ACB2-4FF1-A3CC-823C3B47E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35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EF7A5-50DD-4A32-B9EE-AB38BDEAD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F4E927-C277-4924-8309-D0FF93F8F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302E92-061C-4D67-B1EC-E1C693C9A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6B37DD-1603-4BE4-8F96-1BBC8C7DD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7DA180F-3D13-40F1-965C-4A5081550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7D97C66-7E70-4165-96B5-BC6D08FF7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2BF-3B21-4B83-AC8B-51FD7C491E22}" type="datetimeFigureOut">
              <a:rPr lang="fr-FR" smtClean="0"/>
              <a:t>21/01/2020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399EF7A-6F03-41CC-ADF1-8DF94FBA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C959A7A-AFB9-4BF8-87DE-92222DF1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D998-ACB2-4FF1-A3CC-823C3B47E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80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9E6331-EC37-4BBC-9216-2B628D0D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D69A68-5D26-4057-B399-41DA3A514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2BF-3B21-4B83-AC8B-51FD7C491E22}" type="datetimeFigureOut">
              <a:rPr lang="fr-FR" smtClean="0"/>
              <a:t>21/01/2020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0EFEC8-E451-4DB6-AF28-AF418AB7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423B79D-B49C-4835-ACF0-B69BEDA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D998-ACB2-4FF1-A3CC-823C3B47E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29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7ED545C-8487-44A8-BBD2-72EED1486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2BF-3B21-4B83-AC8B-51FD7C491E22}" type="datetimeFigureOut">
              <a:rPr lang="fr-FR" smtClean="0"/>
              <a:t>21/01/2020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0B229C-920C-4511-8276-192638BF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F259C6-D037-489E-B3FF-D959F4A4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D998-ACB2-4FF1-A3CC-823C3B47E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84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744D02-B05D-4EBE-8B79-8A7A6748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43CF3A-A49A-4D48-A63A-4AED2E1D0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185EF3-4AB6-4D12-904E-22AC4F8B0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A913C4-176D-4516-83B2-4E2F712E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2BF-3B21-4B83-AC8B-51FD7C491E22}" type="datetimeFigureOut">
              <a:rPr lang="fr-FR" smtClean="0"/>
              <a:t>21/01/2020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B8B1D0-BF6B-4AF3-99B1-D302CAB52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5C4F99-6969-4579-A182-C3DEF079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D998-ACB2-4FF1-A3CC-823C3B47E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44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A620C1-344F-4852-A711-084F371E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209EF03-15B7-4488-937A-32A3EF17D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E4F616-C9B7-402B-885D-D00875F40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B54E21-5747-4526-932B-A5C79C58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2BF-3B21-4B83-AC8B-51FD7C491E22}" type="datetimeFigureOut">
              <a:rPr lang="fr-FR" smtClean="0"/>
              <a:t>21/01/2020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76A5B1-DC99-40BA-A9A8-91B24846A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217030-0284-43DB-8E87-6B68BD940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D998-ACB2-4FF1-A3CC-823C3B47E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75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51C77D1-15EA-41A7-AD9F-2A93A1CC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9B35C3-C59A-499B-B2F2-E9ECC8374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B5BC83-3E22-4E8E-A5BA-C9BF79222B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2B2BF-3B21-4B83-AC8B-51FD7C491E22}" type="datetimeFigureOut">
              <a:rPr lang="fr-FR" smtClean="0"/>
              <a:t>21/01/2020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DA76DA-6987-4D07-A2A8-98F94CA09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B907B8-F3EA-4CB8-A6CF-B170BBEDA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1D998-ACB2-4FF1-A3CC-823C3B47E0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62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bilake2.dfs.core.windows.net/powerbi/Custom/AdventureWorks/model.json" TargetMode="External"/><Relationship Id="rId5" Type="http://schemas.openxmlformats.org/officeDocument/2006/relationships/hyperlink" Target="https://pbilake2.dfs.core.windows.net/powerbi/.../Currency.csv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power-bi/service-dataflows-connect-azure-data-lake-storage-gen2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microsoft.com/en-us/common-data-model/model-js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0700D48D-C9AA-4000-A912-29A4FEA9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5138" y="394887"/>
            <a:ext cx="5720862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866420-FFF2-41F6-941F-2F8D86AD2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604" y="1053042"/>
            <a:ext cx="4458424" cy="3068357"/>
          </a:xfrm>
        </p:spPr>
        <p:txBody>
          <a:bodyPr>
            <a:normAutofit/>
          </a:bodyPr>
          <a:lstStyle/>
          <a:p>
            <a:pPr algn="l"/>
            <a:r>
              <a:rPr lang="fr-FR" sz="4200" dirty="0">
                <a:solidFill>
                  <a:srgbClr val="FFFFFF"/>
                </a:solidFill>
                <a:latin typeface="Bahnschrift Condensed" panose="020B0502040204020203" pitchFamily="34" charset="0"/>
              </a:rPr>
              <a:t>Data Lake, Power BI, et CDM le trio gagnant !</a:t>
            </a:r>
            <a:br>
              <a:rPr lang="fr-FR" sz="4400" b="1" dirty="0"/>
            </a:br>
            <a:br>
              <a:rPr lang="fr-FR" sz="4200" dirty="0">
                <a:solidFill>
                  <a:srgbClr val="FFFFFF"/>
                </a:solidFill>
              </a:rPr>
            </a:br>
            <a:endParaRPr lang="fr-FR" sz="4200" dirty="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A44B21-A29F-4282-9D80-E3EACF8ED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604" y="4292070"/>
            <a:ext cx="4844640" cy="1512888"/>
          </a:xfrm>
        </p:spPr>
        <p:txBody>
          <a:bodyPr>
            <a:normAutofit lnSpcReduction="10000"/>
          </a:bodyPr>
          <a:lstStyle/>
          <a:p>
            <a:pPr algn="l"/>
            <a:r>
              <a:rPr lang="fr-FR" b="1" dirty="0">
                <a:solidFill>
                  <a:srgbClr val="00A9BB"/>
                </a:solidFill>
                <a:ea typeface="+mj-lt"/>
                <a:cs typeface="+mj-lt"/>
              </a:rPr>
              <a:t>Chemla Alexandre</a:t>
            </a:r>
            <a:r>
              <a:rPr lang="fr-FR" dirty="0">
                <a:solidFill>
                  <a:srgbClr val="00A9BB"/>
                </a:solidFill>
                <a:ea typeface="+mj-lt"/>
                <a:cs typeface="+mj-lt"/>
              </a:rPr>
              <a:t> – Consultant Data Platform</a:t>
            </a:r>
            <a:endParaRPr lang="fr-FR" dirty="0">
              <a:solidFill>
                <a:srgbClr val="00A9BB"/>
              </a:solidFill>
            </a:endParaRPr>
          </a:p>
          <a:p>
            <a:pPr algn="l"/>
            <a:r>
              <a:rPr lang="fr-FR" b="1" dirty="0">
                <a:solidFill>
                  <a:srgbClr val="00A9BB"/>
                </a:solidFill>
              </a:rPr>
              <a:t>Sauget Charles-Henri</a:t>
            </a:r>
            <a:r>
              <a:rPr lang="fr-FR" dirty="0">
                <a:solidFill>
                  <a:srgbClr val="00A9BB"/>
                </a:solidFill>
                <a:ea typeface="+mj-lt"/>
                <a:cs typeface="+mj-lt"/>
              </a:rPr>
              <a:t> – </a:t>
            </a:r>
            <a:r>
              <a:rPr lang="fr-FR" dirty="0">
                <a:solidFill>
                  <a:srgbClr val="00A9BB"/>
                </a:solidFill>
              </a:rPr>
              <a:t>MVP Data Platform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3791A5E7-1BD5-4474-BC15-2D40DD50D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99" y="3852893"/>
            <a:ext cx="2045757" cy="537011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05E69BC-D844-4AB5-9E35-ED458EE2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9184178" y="1874520"/>
            <a:ext cx="0" cy="310896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312C673-8179-457E-AD2A-D1FAE4CC9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4009" y="4201833"/>
            <a:ext cx="34004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4D9509-3274-4EF1-8C34-E9EB2C9B9293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fr-FR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DE7952-5F3A-4FC0-828D-268FE8AA41A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fr-FR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fr-FR"/>
          </a:p>
        </p:txBody>
      </p:sp>
      <p:pic>
        <p:nvPicPr>
          <p:cNvPr id="62" name="Picture 2" descr="Résultats de recherche d'images pour « meetup »">
            <a:extLst>
              <a:ext uri="{FF2B5EF4-FFF2-40B4-BE49-F238E27FC236}">
                <a16:creationId xmlns:a16="http://schemas.microsoft.com/office/drawing/2014/main" id="{F857FD92-131D-4DCB-AEE0-86B4B16B4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87" y="1412433"/>
            <a:ext cx="1512182" cy="111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9717B1C-EED7-4937-8159-9834E0B5DC30}"/>
              </a:ext>
            </a:extLst>
          </p:cNvPr>
          <p:cNvSpPr/>
          <p:nvPr/>
        </p:nvSpPr>
        <p:spPr>
          <a:xfrm>
            <a:off x="10738658" y="6379845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21/01/2020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61E358-B03A-42B6-A71E-C89CADABBF6A}"/>
              </a:ext>
            </a:extLst>
          </p:cNvPr>
          <p:cNvSpPr/>
          <p:nvPr/>
        </p:nvSpPr>
        <p:spPr>
          <a:xfrm>
            <a:off x="6547214" y="2736100"/>
            <a:ext cx="487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#</a:t>
            </a:r>
            <a:r>
              <a:rPr lang="fr-FR" dirty="0" err="1"/>
              <a:t>Meetup</a:t>
            </a:r>
            <a:r>
              <a:rPr lang="fr-FR" dirty="0"/>
              <a:t> - Les gentils développeurs Data Platform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719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E72FCCA-8CA4-4035-9D24-81D67D330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Prérequis d’initialisation</a:t>
            </a:r>
          </a:p>
          <a:p>
            <a:pPr lvl="1"/>
            <a:r>
              <a:rPr lang="fr-FR" dirty="0"/>
              <a:t>Power BI, et ADLS dans le même tenant et même région</a:t>
            </a:r>
          </a:p>
          <a:p>
            <a:pPr lvl="1"/>
            <a:r>
              <a:rPr lang="fr-FR" dirty="0"/>
              <a:t>ADLS </a:t>
            </a:r>
            <a:r>
              <a:rPr lang="fr-FR" dirty="0" err="1"/>
              <a:t>Gen</a:t>
            </a:r>
            <a:r>
              <a:rPr lang="fr-FR" dirty="0"/>
              <a:t> 2 avec les </a:t>
            </a:r>
            <a:r>
              <a:rPr lang="fr-FR" dirty="0" err="1"/>
              <a:t>hiérarchical</a:t>
            </a:r>
            <a:r>
              <a:rPr lang="fr-FR" dirty="0"/>
              <a:t> </a:t>
            </a:r>
            <a:r>
              <a:rPr lang="fr-FR" dirty="0" err="1"/>
              <a:t>namespace</a:t>
            </a:r>
            <a:endParaRPr lang="fr-FR" dirty="0"/>
          </a:p>
          <a:p>
            <a:pPr lvl="1"/>
            <a:r>
              <a:rPr lang="fr-FR" dirty="0"/>
              <a:t>Nom spécifique du </a:t>
            </a:r>
            <a:r>
              <a:rPr lang="fr-FR" dirty="0" err="1"/>
              <a:t>FileSystem</a:t>
            </a:r>
            <a:r>
              <a:rPr lang="fr-FR" dirty="0"/>
              <a:t> : « </a:t>
            </a:r>
            <a:r>
              <a:rPr lang="fr-FR" dirty="0" err="1"/>
              <a:t>powerbi</a:t>
            </a:r>
            <a:r>
              <a:rPr lang="fr-FR" dirty="0"/>
              <a:t> »</a:t>
            </a:r>
          </a:p>
          <a:p>
            <a:pPr lvl="1"/>
            <a:r>
              <a:rPr lang="fr-FR" dirty="0"/>
              <a:t>Activer le « Stockage de </a:t>
            </a:r>
            <a:r>
              <a:rPr lang="fr-FR" dirty="0" err="1"/>
              <a:t>Dataflow</a:t>
            </a:r>
            <a:r>
              <a:rPr lang="fr-FR" dirty="0"/>
              <a:t> » dans l’administration du tenant</a:t>
            </a:r>
          </a:p>
          <a:p>
            <a:pPr lvl="1"/>
            <a:r>
              <a:rPr lang="fr-FR" dirty="0"/>
              <a:t>Créer les </a:t>
            </a:r>
            <a:r>
              <a:rPr lang="fr-FR" dirty="0" err="1"/>
              <a:t>WorkSpace</a:t>
            </a:r>
            <a:r>
              <a:rPr lang="fr-FR" dirty="0"/>
              <a:t> v2 en activant le stockage de </a:t>
            </a:r>
            <a:r>
              <a:rPr lang="fr-FR" dirty="0" err="1"/>
              <a:t>DataFlow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Pour les utilisateurs</a:t>
            </a:r>
          </a:p>
          <a:p>
            <a:pPr lvl="1"/>
            <a:r>
              <a:rPr lang="fr-FR" dirty="0"/>
              <a:t>Rôle </a:t>
            </a:r>
            <a:r>
              <a:rPr lang="fr-FR" i="1" dirty="0"/>
              <a:t>Contributeur</a:t>
            </a:r>
            <a:r>
              <a:rPr lang="fr-FR" dirty="0"/>
              <a:t> minimum sur le Workspace</a:t>
            </a:r>
          </a:p>
          <a:p>
            <a:pPr lvl="1"/>
            <a:r>
              <a:rPr lang="fr-FR" dirty="0"/>
              <a:t>Autorisation en lecture sur l’ADLS pour les consommateurs, </a:t>
            </a:r>
          </a:p>
          <a:p>
            <a:pPr marL="457200" lvl="1" indent="0">
              <a:buNone/>
            </a:pPr>
            <a:r>
              <a:rPr lang="fr-FR" dirty="0"/>
              <a:t>sur TOUS les fichiers </a:t>
            </a:r>
          </a:p>
          <a:p>
            <a:pPr lvl="2"/>
            <a:r>
              <a:rPr lang="fr-FR" dirty="0"/>
              <a:t>Tous les fichiers d’une même entité doivent d’être accessibles</a:t>
            </a:r>
          </a:p>
          <a:p>
            <a:pPr lvl="1"/>
            <a:endParaRPr lang="fr-FR" dirty="0"/>
          </a:p>
          <a:p>
            <a:r>
              <a:rPr lang="fr-FR" dirty="0"/>
              <a:t>Incompatible</a:t>
            </a:r>
          </a:p>
          <a:p>
            <a:pPr lvl="1"/>
            <a:r>
              <a:rPr lang="fr-FR" dirty="0"/>
              <a:t>Guest user en accès sur le Workspace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07D5A2C-A1D8-4D27-BA9A-7F2C87D14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Bring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Own</a:t>
            </a:r>
            <a:r>
              <a:rPr lang="fr-FR" dirty="0"/>
              <a:t> Data Lake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0AC2AB-B262-4A4F-8756-4F5B652F1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342" y="2830989"/>
            <a:ext cx="3461658" cy="17732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F203F5C-3E73-4947-8B30-3195B4D4F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072" y="961798"/>
            <a:ext cx="3435927" cy="16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4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641341-4CED-48AF-839A-1742A0400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Data Warehouse Architecture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C4A8C5D-DC34-4ADB-BF4C-E465A88DB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Les lacs de données au centre de  toutes les nouvelles  architectures ...</a:t>
            </a:r>
          </a:p>
          <a:p>
            <a:pPr lvl="1"/>
            <a:r>
              <a:rPr lang="fr-FR" dirty="0"/>
              <a:t>Une excellente chose si les données sont facilement exploitables et partageable!</a:t>
            </a:r>
          </a:p>
          <a:p>
            <a:pPr lvl="1"/>
            <a:r>
              <a:rPr lang="fr-FR" dirty="0"/>
              <a:t>Power BI peut nous aider</a:t>
            </a:r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62747E54-6824-4063-AAA6-411C69573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931" y="2148960"/>
            <a:ext cx="8507208" cy="402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40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C30C572-984B-413B-BAF7-348393781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/>
              <a:t>Dans un Workspace, avec ADLS préparé,</a:t>
            </a:r>
          </a:p>
          <a:p>
            <a:r>
              <a:rPr lang="fr-FR" i="1" dirty="0"/>
              <a:t>Dépôt des fichiers de données : manuel ou via ADF DF</a:t>
            </a:r>
          </a:p>
          <a:p>
            <a:r>
              <a:rPr lang="fr-FR" i="1" dirty="0"/>
              <a:t>Edition du </a:t>
            </a:r>
            <a:r>
              <a:rPr lang="fr-FR" i="1" dirty="0" err="1"/>
              <a:t>model.json</a:t>
            </a:r>
            <a:endParaRPr lang="fr-FR" i="1" dirty="0"/>
          </a:p>
          <a:p>
            <a:r>
              <a:rPr lang="fr-FR" i="1" dirty="0"/>
              <a:t>Consommation via Power BI</a:t>
            </a:r>
          </a:p>
          <a:p>
            <a:r>
              <a:rPr lang="fr-FR" i="1" dirty="0"/>
              <a:t>Surprise, des relations… </a:t>
            </a:r>
            <a:r>
              <a:rPr lang="fr-FR" i="1" dirty="0">
                <a:sym typeface="Wingdings" panose="05000000000000000000" pitchFamily="2" charset="2"/>
              </a:rPr>
              <a:t></a:t>
            </a:r>
            <a:endParaRPr lang="fr-FR" i="1" dirty="0"/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6650182-F5DB-4972-A26F-9623DBC92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Scénario 2 – ADLS Gen2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3CA623-7711-4889-957A-7787D1E85123}"/>
              </a:ext>
            </a:extLst>
          </p:cNvPr>
          <p:cNvSpPr/>
          <p:nvPr/>
        </p:nvSpPr>
        <p:spPr>
          <a:xfrm rot="824724">
            <a:off x="8974398" y="348609"/>
            <a:ext cx="3099335" cy="1369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Démo</a:t>
            </a:r>
          </a:p>
        </p:txBody>
      </p:sp>
    </p:spTree>
    <p:extLst>
      <p:ext uri="{BB962C8B-B14F-4D97-AF65-F5344CB8AC3E}">
        <p14:creationId xmlns:p14="http://schemas.microsoft.com/office/powerpoint/2010/main" val="856603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E72FCCA-8CA4-4035-9D24-81D67D33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805496"/>
            <a:ext cx="6516989" cy="561733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Définition des partitions</a:t>
            </a:r>
          </a:p>
          <a:p>
            <a:pPr lvl="1"/>
            <a:r>
              <a:rPr lang="fr-FR" dirty="0"/>
              <a:t>Chaque fichier doit être nommé</a:t>
            </a:r>
          </a:p>
          <a:p>
            <a:pPr lvl="1"/>
            <a:r>
              <a:rPr lang="fr-FR" dirty="0"/>
              <a:t>Attention à la case</a:t>
            </a:r>
          </a:p>
          <a:p>
            <a:pPr lvl="1"/>
            <a:r>
              <a:rPr lang="fr-FR" dirty="0"/>
              <a:t>Pas de </a:t>
            </a:r>
            <a:r>
              <a:rPr lang="fr-FR" dirty="0" err="1"/>
              <a:t>wildcard</a:t>
            </a:r>
            <a:r>
              <a:rPr lang="fr-FR" dirty="0"/>
              <a:t> *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Donner les droits de lecture sur </a:t>
            </a:r>
            <a:r>
              <a:rPr lang="fr-FR" b="1" dirty="0"/>
              <a:t>tous</a:t>
            </a:r>
            <a:r>
              <a:rPr lang="fr-FR" dirty="0"/>
              <a:t> les fichiers de partitions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Pas de création de « RLS »-like</a:t>
            </a:r>
            <a:endParaRPr lang="fr-FR" dirty="0"/>
          </a:p>
          <a:p>
            <a:pPr lvl="2"/>
            <a:endParaRPr lang="fr-FR" dirty="0"/>
          </a:p>
          <a:p>
            <a:r>
              <a:rPr lang="fr-FR" dirty="0"/>
              <a:t>Définition des relations entre les entités d’un même </a:t>
            </a:r>
            <a:r>
              <a:rPr lang="fr-FR" dirty="0" err="1"/>
              <a:t>DataFlow</a:t>
            </a:r>
            <a:endParaRPr lang="fr-FR" dirty="0"/>
          </a:p>
          <a:p>
            <a:pPr lvl="2"/>
            <a:r>
              <a:rPr lang="fr-FR" dirty="0"/>
              <a:t>Détecté automatiquement à l’import dans PBI Desktop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r>
              <a:rPr lang="fr-FR" dirty="0"/>
              <a:t>Utiliser le </a:t>
            </a:r>
            <a:r>
              <a:rPr lang="fr-FR" dirty="0" err="1"/>
              <a:t>endpoint</a:t>
            </a:r>
            <a:r>
              <a:rPr lang="fr-FR" dirty="0"/>
              <a:t> DFS de ADLS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07D5A2C-A1D8-4D27-BA9A-7F2C87D14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 </a:t>
            </a:r>
            <a:r>
              <a:rPr lang="fr-FR" dirty="0" err="1"/>
              <a:t>Depth</a:t>
            </a:r>
            <a:r>
              <a:rPr lang="fr-FR" dirty="0"/>
              <a:t> – </a:t>
            </a:r>
            <a:r>
              <a:rPr lang="fr-FR" dirty="0" err="1"/>
              <a:t>Model.json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3216983-1A3C-4590-84D0-D549B330FF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8" r="15021" b="11027"/>
          <a:stretch/>
        </p:blipFill>
        <p:spPr>
          <a:xfrm>
            <a:off x="6821788" y="358376"/>
            <a:ext cx="5219648" cy="22619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8D322D-6826-4277-B4CA-1142FAE6D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788" y="3625814"/>
            <a:ext cx="3855156" cy="20372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75114A-23E0-4DA4-B943-0863EB1D273D}"/>
              </a:ext>
            </a:extLst>
          </p:cNvPr>
          <p:cNvSpPr/>
          <p:nvPr/>
        </p:nvSpPr>
        <p:spPr>
          <a:xfrm>
            <a:off x="1421455" y="6052504"/>
            <a:ext cx="8531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5"/>
              </a:rPr>
              <a:t>https://pbilake2.dfs.core.windows.net/</a:t>
            </a:r>
            <a:r>
              <a:rPr lang="fr-FR" dirty="0" err="1">
                <a:hlinkClick r:id="rId5"/>
              </a:rPr>
              <a:t>powerbi</a:t>
            </a:r>
            <a:r>
              <a:rPr lang="fr-FR" dirty="0">
                <a:hlinkClick r:id="rId5"/>
              </a:rPr>
              <a:t>/.../Currency.csv</a:t>
            </a:r>
            <a:r>
              <a:rPr lang="fr-FR" dirty="0"/>
              <a:t> </a:t>
            </a:r>
          </a:p>
          <a:p>
            <a:r>
              <a:rPr lang="fr-FR" dirty="0">
                <a:latin typeface="Calibri" panose="020F0502020204030204" pitchFamily="34" charset="0"/>
                <a:hlinkClick r:id="rId6"/>
              </a:rPr>
              <a:t>https://pbilake2.</a:t>
            </a:r>
            <a:r>
              <a:rPr lang="fr-FR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hlinkClick r:id="rId6"/>
              </a:rPr>
              <a:t>dfs.core</a:t>
            </a:r>
            <a:r>
              <a:rPr lang="fr-FR" b="1" dirty="0">
                <a:highlight>
                  <a:srgbClr val="FFFF00"/>
                </a:highlight>
                <a:latin typeface="Calibri" panose="020F0502020204030204" pitchFamily="34" charset="0"/>
                <a:hlinkClick r:id="rId6"/>
              </a:rPr>
              <a:t>.</a:t>
            </a:r>
            <a:r>
              <a:rPr lang="fr-FR" dirty="0">
                <a:latin typeface="Calibri" panose="020F0502020204030204" pitchFamily="34" charset="0"/>
                <a:hlinkClick r:id="rId6"/>
              </a:rPr>
              <a:t>windows.net/powerbi/Custom/AdventureWorks/model.json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69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E72FCCA-8CA4-4035-9D24-81D67D33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805496"/>
            <a:ext cx="11575473" cy="5752467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Retours :</a:t>
            </a:r>
          </a:p>
          <a:p>
            <a:pPr lvl="1"/>
            <a:r>
              <a:rPr lang="fr-FR" dirty="0"/>
              <a:t>Créer des </a:t>
            </a:r>
            <a:r>
              <a:rPr lang="fr-FR" dirty="0" err="1"/>
              <a:t>Workspaces</a:t>
            </a:r>
            <a:r>
              <a:rPr lang="fr-FR" dirty="0"/>
              <a:t> dédiés par périmètre fonctionnel</a:t>
            </a:r>
          </a:p>
          <a:p>
            <a:pPr lvl="2"/>
            <a:r>
              <a:rPr lang="fr-FR" dirty="0"/>
              <a:t>Pas de sécurité par </a:t>
            </a:r>
            <a:r>
              <a:rPr lang="fr-FR" dirty="0" err="1"/>
              <a:t>DataFlow</a:t>
            </a:r>
            <a:r>
              <a:rPr lang="fr-FR" dirty="0"/>
              <a:t>, ou entité</a:t>
            </a:r>
          </a:p>
          <a:p>
            <a:pPr lvl="2"/>
            <a:r>
              <a:rPr lang="fr-FR" dirty="0"/>
              <a:t>Encore moins parmi les lignes d’une entité</a:t>
            </a:r>
          </a:p>
          <a:p>
            <a:pPr lvl="1"/>
            <a:r>
              <a:rPr lang="fr-FR" dirty="0" err="1"/>
              <a:t>Query</a:t>
            </a:r>
            <a:endParaRPr lang="fr-FR" dirty="0"/>
          </a:p>
          <a:p>
            <a:pPr lvl="2"/>
            <a:r>
              <a:rPr lang="fr-FR" dirty="0"/>
              <a:t>Attention à la langue du projet, et la gestion du « . » décimal</a:t>
            </a:r>
          </a:p>
          <a:p>
            <a:pPr lvl="2"/>
            <a:r>
              <a:rPr lang="fr-FR" dirty="0"/>
              <a:t>Créer la </a:t>
            </a:r>
            <a:r>
              <a:rPr lang="fr-FR" dirty="0" err="1"/>
              <a:t>Query</a:t>
            </a:r>
            <a:r>
              <a:rPr lang="fr-FR" dirty="0"/>
              <a:t> dans PBI Desktop puis recopier dans le DF</a:t>
            </a:r>
          </a:p>
          <a:p>
            <a:pPr lvl="1"/>
            <a:r>
              <a:rPr lang="fr-FR" dirty="0" err="1"/>
              <a:t>DataFlow</a:t>
            </a:r>
            <a:endParaRPr lang="fr-FR" dirty="0"/>
          </a:p>
          <a:p>
            <a:pPr lvl="2"/>
            <a:r>
              <a:rPr lang="fr-FR" dirty="0"/>
              <a:t>Les </a:t>
            </a:r>
            <a:r>
              <a:rPr lang="fr-FR" dirty="0" err="1"/>
              <a:t>refresh</a:t>
            </a:r>
            <a:r>
              <a:rPr lang="fr-FR" dirty="0"/>
              <a:t> de </a:t>
            </a:r>
            <a:r>
              <a:rPr lang="fr-FR" dirty="0" err="1"/>
              <a:t>DataFlows</a:t>
            </a:r>
            <a:r>
              <a:rPr lang="fr-FR" dirty="0"/>
              <a:t> génèrent des Snapshot des fichiers, </a:t>
            </a:r>
            <a:r>
              <a:rPr lang="fr-FR" b="1" dirty="0"/>
              <a:t>sans nettoyage auto</a:t>
            </a:r>
            <a:endParaRPr lang="fr-FR" dirty="0"/>
          </a:p>
          <a:p>
            <a:pPr lvl="1"/>
            <a:r>
              <a:rPr lang="fr-FR" dirty="0" err="1"/>
              <a:t>Model.json</a:t>
            </a:r>
            <a:endParaRPr lang="fr-FR" dirty="0"/>
          </a:p>
          <a:p>
            <a:pPr lvl="2"/>
            <a:r>
              <a:rPr lang="fr-FR" dirty="0"/>
              <a:t>Aucune validation du </a:t>
            </a:r>
            <a:r>
              <a:rPr lang="fr-FR" dirty="0" err="1"/>
              <a:t>model.json</a:t>
            </a:r>
            <a:endParaRPr lang="fr-FR" dirty="0"/>
          </a:p>
          <a:p>
            <a:pPr lvl="2"/>
            <a:r>
              <a:rPr lang="fr-FR" dirty="0"/>
              <a:t>Sensible à la case</a:t>
            </a:r>
          </a:p>
          <a:p>
            <a:pPr lvl="2"/>
            <a:r>
              <a:rPr lang="fr-FR" dirty="0"/>
              <a:t>Les attributs étant typés (</a:t>
            </a:r>
            <a:r>
              <a:rPr lang="fr-FR" dirty="0" err="1"/>
              <a:t>model.json</a:t>
            </a:r>
            <a:r>
              <a:rPr lang="fr-FR" dirty="0"/>
              <a:t>), les en-têtes ne doivent pas être ajoutées</a:t>
            </a:r>
          </a:p>
          <a:p>
            <a:pPr lvl="1"/>
            <a:r>
              <a:rPr lang="fr-FR" dirty="0"/>
              <a:t>Data</a:t>
            </a:r>
          </a:p>
          <a:p>
            <a:pPr lvl="2"/>
            <a:r>
              <a:rPr lang="fr-FR" dirty="0"/>
              <a:t>Format CSV, « , » uniquement</a:t>
            </a:r>
          </a:p>
          <a:p>
            <a:pPr lvl="2"/>
            <a:r>
              <a:rPr lang="fr-FR" dirty="0"/>
              <a:t>Pas de structuration obligatoire, mais conseillé</a:t>
            </a:r>
          </a:p>
          <a:p>
            <a:pPr lvl="2"/>
            <a:endParaRPr lang="fr-FR" dirty="0"/>
          </a:p>
          <a:p>
            <a:r>
              <a:rPr lang="fr-FR" dirty="0"/>
              <a:t>Limites sans Power BI Premium</a:t>
            </a:r>
          </a:p>
          <a:p>
            <a:pPr lvl="1"/>
            <a:r>
              <a:rPr lang="fr-FR" dirty="0" err="1"/>
              <a:t>Refresh</a:t>
            </a:r>
            <a:r>
              <a:rPr lang="fr-FR" dirty="0"/>
              <a:t> incrémentiel</a:t>
            </a:r>
          </a:p>
          <a:p>
            <a:pPr lvl="1"/>
            <a:r>
              <a:rPr lang="fr-FR" dirty="0"/>
              <a:t>Ajout de transformations pour un DF consommant un autre DF</a:t>
            </a:r>
          </a:p>
          <a:p>
            <a:pPr lvl="1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07D5A2C-A1D8-4D27-BA9A-7F2C87D14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 </a:t>
            </a:r>
            <a:r>
              <a:rPr lang="fr-FR" dirty="0" err="1"/>
              <a:t>Depth</a:t>
            </a:r>
            <a:r>
              <a:rPr lang="fr-FR" dirty="0"/>
              <a:t> – Retours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D37D0B-FEA9-4332-8AB3-10C15E230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877" y="180000"/>
            <a:ext cx="2172394" cy="189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54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E72FCCA-8CA4-4035-9D24-81D67D33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805496"/>
            <a:ext cx="11399521" cy="5872503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Pour l’utilisateur final : </a:t>
            </a:r>
          </a:p>
          <a:p>
            <a:pPr lvl="1"/>
            <a:r>
              <a:rPr lang="fr-FR" dirty="0"/>
              <a:t>Modèle sémantique avec les entités et attributs utiles</a:t>
            </a:r>
          </a:p>
          <a:p>
            <a:pPr lvl="1"/>
            <a:r>
              <a:rPr lang="fr-FR" dirty="0"/>
              <a:t>Pré-typage des données </a:t>
            </a:r>
          </a:p>
          <a:p>
            <a:pPr lvl="2"/>
            <a:r>
              <a:rPr lang="fr-FR" dirty="0" err="1"/>
              <a:t>text</a:t>
            </a:r>
            <a:r>
              <a:rPr lang="fr-FR" dirty="0"/>
              <a:t> / </a:t>
            </a:r>
            <a:r>
              <a:rPr lang="fr-FR" dirty="0" err="1"/>
              <a:t>int</a:t>
            </a:r>
            <a:r>
              <a:rPr lang="fr-FR" dirty="0"/>
              <a:t> / décimal / </a:t>
            </a:r>
            <a:r>
              <a:rPr lang="fr-FR" dirty="0" err="1"/>
              <a:t>Datetime</a:t>
            </a:r>
            <a:endParaRPr lang="fr-FR" dirty="0"/>
          </a:p>
          <a:p>
            <a:pPr lvl="1"/>
            <a:r>
              <a:rPr lang="fr-FR" dirty="0"/>
              <a:t>Définition des liens </a:t>
            </a:r>
          </a:p>
          <a:p>
            <a:pPr lvl="2"/>
            <a:r>
              <a:rPr lang="fr-FR" dirty="0"/>
              <a:t>1 - * </a:t>
            </a:r>
          </a:p>
          <a:p>
            <a:endParaRPr lang="fr-FR" dirty="0"/>
          </a:p>
          <a:p>
            <a:r>
              <a:rPr lang="fr-FR" dirty="0"/>
              <a:t>… dans lequel il manque encore : </a:t>
            </a:r>
          </a:p>
          <a:p>
            <a:pPr lvl="1"/>
            <a:r>
              <a:rPr lang="fr-FR" dirty="0"/>
              <a:t>Type d’agrégation par défaut</a:t>
            </a:r>
          </a:p>
          <a:p>
            <a:pPr lvl="1"/>
            <a:r>
              <a:rPr lang="fr-FR"/>
              <a:t>Catégorisation de données</a:t>
            </a:r>
            <a:endParaRPr lang="fr-FR" dirty="0"/>
          </a:p>
          <a:p>
            <a:pPr lvl="1"/>
            <a:r>
              <a:rPr lang="fr-FR" dirty="0"/>
              <a:t>Définition de mesures en DAX</a:t>
            </a:r>
          </a:p>
          <a:p>
            <a:pPr lvl="2"/>
            <a:r>
              <a:rPr lang="fr-FR" dirty="0"/>
              <a:t>Nécessite de créer un </a:t>
            </a:r>
            <a:r>
              <a:rPr lang="fr-FR" dirty="0" err="1"/>
              <a:t>DataSet</a:t>
            </a:r>
            <a:r>
              <a:rPr lang="fr-FR" dirty="0"/>
              <a:t> avec PBI Desktop pour fournir le modèle aux utilisateurs</a:t>
            </a:r>
          </a:p>
          <a:p>
            <a:endParaRPr lang="fr-FR" dirty="0"/>
          </a:p>
          <a:p>
            <a:r>
              <a:rPr lang="fr-FR" dirty="0"/>
              <a:t>Techniquement :</a:t>
            </a:r>
          </a:p>
          <a:p>
            <a:pPr lvl="1"/>
            <a:r>
              <a:rPr lang="fr-FR" dirty="0"/>
              <a:t>Support du parquet et autres formats par le CDM</a:t>
            </a:r>
          </a:p>
          <a:p>
            <a:pPr lvl="1"/>
            <a:r>
              <a:rPr lang="fr-FR" dirty="0"/>
              <a:t>Suite des fonctionnalités de Power </a:t>
            </a:r>
            <a:r>
              <a:rPr lang="fr-FR" dirty="0" err="1"/>
              <a:t>Query</a:t>
            </a:r>
            <a:endParaRPr lang="fr-FR" dirty="0"/>
          </a:p>
          <a:p>
            <a:pPr lvl="1"/>
            <a:r>
              <a:rPr lang="fr-FR" dirty="0"/>
              <a:t>Flexibilité dans le nommage du </a:t>
            </a:r>
            <a:r>
              <a:rPr lang="fr-FR" dirty="0" err="1"/>
              <a:t>FileSystem</a:t>
            </a:r>
            <a:endParaRPr lang="fr-FR" dirty="0"/>
          </a:p>
          <a:p>
            <a:pPr lvl="1"/>
            <a:r>
              <a:rPr lang="fr-FR" dirty="0"/>
              <a:t>RLS</a:t>
            </a:r>
          </a:p>
          <a:p>
            <a:pPr lvl="1"/>
            <a:r>
              <a:rPr lang="fr-FR" dirty="0"/>
              <a:t>Définition de mesures</a:t>
            </a:r>
          </a:p>
          <a:p>
            <a:pPr lvl="1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07D5A2C-A1D8-4D27-BA9A-7F2C87D14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 </a:t>
            </a:r>
            <a:r>
              <a:rPr lang="fr-FR" dirty="0" err="1"/>
              <a:t>Depth</a:t>
            </a:r>
            <a:r>
              <a:rPr lang="fr-FR" dirty="0"/>
              <a:t> – Limites</a:t>
            </a:r>
          </a:p>
        </p:txBody>
      </p:sp>
    </p:spTree>
    <p:extLst>
      <p:ext uri="{BB962C8B-B14F-4D97-AF65-F5344CB8AC3E}">
        <p14:creationId xmlns:p14="http://schemas.microsoft.com/office/powerpoint/2010/main" val="3859234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EE9E7627-0238-4227-82DE-2C7051DF5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311" y="1604750"/>
            <a:ext cx="6746543" cy="449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0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AF4C83C-CBEA-4894-825B-9FA9B39D7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05496"/>
            <a:ext cx="11568543" cy="53714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cs typeface="Calibri"/>
              </a:rPr>
              <a:t>Présentations</a:t>
            </a:r>
          </a:p>
          <a:p>
            <a:pPr lvl="1"/>
            <a:r>
              <a:rPr lang="fr-FR" dirty="0">
                <a:cs typeface="Calibri"/>
              </a:rPr>
              <a:t>CDM &amp; Power BI </a:t>
            </a:r>
            <a:r>
              <a:rPr lang="fr-FR" dirty="0" err="1">
                <a:cs typeface="Calibri"/>
              </a:rPr>
              <a:t>DataFlow</a:t>
            </a:r>
            <a:endParaRPr lang="fr-FR" dirty="0"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r>
              <a:rPr lang="en-US" dirty="0">
                <a:cs typeface="Calibri"/>
              </a:rPr>
              <a:t>Bring Your Own Data Lake</a:t>
            </a:r>
          </a:p>
          <a:p>
            <a:pPr lvl="1"/>
            <a:r>
              <a:rPr lang="fr-FR" dirty="0">
                <a:ea typeface="+mn-lt"/>
                <a:cs typeface="+mn-lt"/>
              </a:rPr>
              <a:t>Le lien entre CDM et </a:t>
            </a:r>
            <a:r>
              <a:rPr lang="fr-FR" dirty="0" err="1">
                <a:ea typeface="+mn-lt"/>
                <a:cs typeface="+mn-lt"/>
              </a:rPr>
              <a:t>DataFLow</a:t>
            </a:r>
            <a:endParaRPr lang="fr-FR" dirty="0">
              <a:ea typeface="+mn-lt"/>
              <a:cs typeface="+mn-lt"/>
            </a:endParaRPr>
          </a:p>
          <a:p>
            <a:pPr lvl="1"/>
            <a:r>
              <a:rPr lang="fr-FR" dirty="0">
                <a:cs typeface="Calibri"/>
              </a:rPr>
              <a:t>Préparation et démonstration</a:t>
            </a:r>
          </a:p>
          <a:p>
            <a:pPr lvl="1"/>
            <a:r>
              <a:rPr lang="fr-FR" dirty="0">
                <a:cs typeface="Calibri"/>
              </a:rPr>
              <a:t>Nouvelles architectures, </a:t>
            </a:r>
            <a:r>
              <a:rPr lang="fr-FR" dirty="0" err="1">
                <a:cs typeface="Calibri"/>
              </a:rPr>
              <a:t>DataLake</a:t>
            </a:r>
            <a:endParaRPr lang="fr-FR" dirty="0"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Pour aller plus loin</a:t>
            </a:r>
          </a:p>
          <a:p>
            <a:pPr lvl="1"/>
            <a:r>
              <a:rPr lang="fr-FR" dirty="0" err="1">
                <a:cs typeface="Calibri"/>
              </a:rPr>
              <a:t>Model.json</a:t>
            </a:r>
            <a:r>
              <a:rPr lang="fr-FR" dirty="0">
                <a:cs typeface="Calibri"/>
              </a:rPr>
              <a:t> avancé</a:t>
            </a:r>
          </a:p>
          <a:p>
            <a:pPr lvl="1"/>
            <a:r>
              <a:rPr lang="fr-FR" dirty="0">
                <a:cs typeface="Calibri"/>
              </a:rPr>
              <a:t>Limitations</a:t>
            </a: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>
              <a:cs typeface="Calibri"/>
            </a:endParaRPr>
          </a:p>
          <a:p>
            <a:pPr lvl="1"/>
            <a:endParaRPr lang="fr-FR" dirty="0">
              <a:cs typeface="Calibri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D9DEFEA-3021-44DD-AF2C-11B38F108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Calibri Light"/>
              </a:rPr>
              <a:t>ODJ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716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91899" y="3220444"/>
            <a:ext cx="500424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rgbClr val="033F3C"/>
                </a:solidFill>
              </a:rPr>
              <a:t>Charles-Henri Sauget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Consultant Data Platform depuis 2009</a:t>
            </a:r>
          </a:p>
        </p:txBody>
      </p:sp>
      <p:pic>
        <p:nvPicPr>
          <p:cNvPr id="2054" name="Picture 6" descr="http://sauget-ch.fr/wp-content/uploads/2015/04/MVP_Logo_Horizontal_Secondary_Black_RGB_300p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553" y="2545956"/>
            <a:ext cx="1345959" cy="54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161D2CB-82CC-41E6-9DEA-80D372DD63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84" y="1164857"/>
            <a:ext cx="1924143" cy="19241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3535998-21CF-4BB6-85D8-13DBA1543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14" y="4510219"/>
            <a:ext cx="2500968" cy="65708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65C6FEA-7DEC-43C0-9D4B-1C1D33A07720}"/>
              </a:ext>
            </a:extLst>
          </p:cNvPr>
          <p:cNvSpPr txBox="1"/>
          <p:nvPr/>
        </p:nvSpPr>
        <p:spPr>
          <a:xfrm>
            <a:off x="7003716" y="5296328"/>
            <a:ext cx="23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>
                <a:solidFill>
                  <a:srgbClr val="033F3C"/>
                </a:solidFill>
              </a:rPr>
              <a:t>WWW.INSIDERS.COOP</a:t>
            </a:r>
            <a:endParaRPr lang="en-US" b="1">
              <a:solidFill>
                <a:srgbClr val="033F3C"/>
              </a:solidFill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C9A5AB7-56C5-47DE-9C88-BD4DC2198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561" y="4363372"/>
            <a:ext cx="287550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TWITTER</a:t>
            </a:r>
            <a:endParaRPr lang="fr-FR" altLang="fr-FR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>
                <a:solidFill>
                  <a:srgbClr val="033F3C"/>
                </a:solidFill>
              </a:rPr>
              <a:t>@</a:t>
            </a:r>
            <a:r>
              <a:rPr lang="fr-FR" altLang="fr-FR" b="1" err="1">
                <a:solidFill>
                  <a:srgbClr val="033F3C"/>
                </a:solidFill>
              </a:rPr>
              <a:t>SaugetCh</a:t>
            </a:r>
            <a:endParaRPr lang="fr-FR" altLang="fr-FR" b="1">
              <a:solidFill>
                <a:srgbClr val="033F3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400" b="1">
              <a:solidFill>
                <a:srgbClr val="033F3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BLOG</a:t>
            </a:r>
            <a:endParaRPr lang="fr-FR" altLang="fr-FR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>
                <a:solidFill>
                  <a:srgbClr val="033F3C"/>
                </a:solidFill>
              </a:rPr>
              <a:t>www.sauget-ch.fr</a:t>
            </a:r>
            <a:endParaRPr lang="fr-FR" altLang="fr-FR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5B23A6C-6A04-4CB3-A2F1-E0A52A818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52" y="4372072"/>
            <a:ext cx="313985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MAIL</a:t>
            </a:r>
            <a:endParaRPr lang="fr-FR" altLang="fr-FR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>
                <a:solidFill>
                  <a:srgbClr val="033F3C"/>
                </a:solidFill>
              </a:rPr>
              <a:t>chsauget@insiders.coop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fr-FR" altLang="fr-FR" sz="1400" b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altLang="fr-F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GITHUB</a:t>
            </a:r>
            <a:endParaRPr lang="fr-FR" altLang="fr-FR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>
                <a:solidFill>
                  <a:srgbClr val="033F3C"/>
                </a:solidFill>
              </a:rPr>
              <a:t>https://github.com/chsauget</a:t>
            </a:r>
            <a:endParaRPr lang="fr-FR" altLang="fr-FR" sz="2000" b="1">
              <a:solidFill>
                <a:srgbClr val="033F3C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983542E-4F66-460D-8EDA-1182C2AD0C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7740" y="1168450"/>
            <a:ext cx="3286170" cy="269571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98675B1-DD13-4FBA-9114-9853BB56D6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7794" y="1168450"/>
            <a:ext cx="3320022" cy="26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0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91899" y="3220444"/>
            <a:ext cx="500424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rgbClr val="033F3C"/>
                </a:solidFill>
              </a:rPr>
              <a:t>Alexandre Chemla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Consultant Data Platform depuis 2006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161D2CB-82CC-41E6-9DEA-80D372DD6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184" y="1164857"/>
            <a:ext cx="1924143" cy="19241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3535998-21CF-4BB6-85D8-13DBA1543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14" y="4510219"/>
            <a:ext cx="2500968" cy="65708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65C6FEA-7DEC-43C0-9D4B-1C1D33A07720}"/>
              </a:ext>
            </a:extLst>
          </p:cNvPr>
          <p:cNvSpPr txBox="1"/>
          <p:nvPr/>
        </p:nvSpPr>
        <p:spPr>
          <a:xfrm>
            <a:off x="7003716" y="5296328"/>
            <a:ext cx="23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>
                <a:solidFill>
                  <a:srgbClr val="033F3C"/>
                </a:solidFill>
              </a:rPr>
              <a:t>WWW.INSIDERS.COOP</a:t>
            </a:r>
            <a:endParaRPr lang="en-US" b="1">
              <a:solidFill>
                <a:srgbClr val="033F3C"/>
              </a:solidFill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C9A5AB7-56C5-47DE-9C88-BD4DC2198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561" y="4732704"/>
            <a:ext cx="28755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TWITTER</a:t>
            </a:r>
            <a:endParaRPr lang="fr-FR" alt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033F3C"/>
                </a:solidFill>
              </a:rPr>
              <a:t>@</a:t>
            </a:r>
            <a:r>
              <a:rPr lang="fr-FR" altLang="fr-FR" b="1" dirty="0" err="1">
                <a:solidFill>
                  <a:srgbClr val="033F3C"/>
                </a:solidFill>
              </a:rPr>
              <a:t>AlexandreCBI</a:t>
            </a:r>
            <a:endParaRPr lang="fr-FR" altLang="fr-FR" b="1" dirty="0">
              <a:solidFill>
                <a:srgbClr val="033F3C"/>
              </a:solidFill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5B23A6C-6A04-4CB3-A2F1-E0A52A818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52" y="4726015"/>
            <a:ext cx="31398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MAIL</a:t>
            </a:r>
            <a:endParaRPr lang="fr-FR" alt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033F3C"/>
                </a:solidFill>
              </a:rPr>
              <a:t>achemla@insiders.coop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983542E-4F66-460D-8EDA-1182C2AD0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740" y="1168450"/>
            <a:ext cx="3286170" cy="269571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98675B1-DD13-4FBA-9114-9853BB56D6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794" y="1168450"/>
            <a:ext cx="3320022" cy="2695713"/>
          </a:xfrm>
          <a:prstGeom prst="rect">
            <a:avLst/>
          </a:prstGeom>
        </p:spPr>
      </p:pic>
      <p:pic>
        <p:nvPicPr>
          <p:cNvPr id="3" name="Image 2" descr="Une image contenant signe&#10;&#10;Description générée automatiquement">
            <a:extLst>
              <a:ext uri="{FF2B5EF4-FFF2-40B4-BE49-F238E27FC236}">
                <a16:creationId xmlns:a16="http://schemas.microsoft.com/office/drawing/2014/main" id="{0011DCF0-F0F4-4A83-9F68-9BD22111E5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831" y="1238314"/>
            <a:ext cx="895734" cy="89573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BE6467D-EACF-4C83-9F5B-2090B70B54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5832" y="2280271"/>
            <a:ext cx="895734" cy="79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6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8785F11-6539-464B-860E-BE3168B3A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805496"/>
            <a:ext cx="8519481" cy="2408759"/>
          </a:xfrm>
        </p:spPr>
        <p:txBody>
          <a:bodyPr>
            <a:normAutofit/>
          </a:bodyPr>
          <a:lstStyle/>
          <a:p>
            <a:r>
              <a:rPr lang="fr-FR" dirty="0"/>
              <a:t>Représentation de la modélisation de la données</a:t>
            </a:r>
          </a:p>
          <a:p>
            <a:pPr lvl="1"/>
            <a:r>
              <a:rPr lang="fr-FR" dirty="0"/>
              <a:t>JSON de définition du modèle</a:t>
            </a:r>
          </a:p>
          <a:p>
            <a:r>
              <a:rPr lang="fr-FR" dirty="0"/>
              <a:t>Modélisation </a:t>
            </a:r>
            <a:r>
              <a:rPr lang="fr-FR" dirty="0" err="1"/>
              <a:t>OnDemand</a:t>
            </a:r>
            <a:endParaRPr lang="fr-FR" dirty="0"/>
          </a:p>
          <a:p>
            <a:pPr lvl="1"/>
            <a:r>
              <a:rPr lang="fr-FR" dirty="0"/>
              <a:t>Définition du modèle à l’usage plutôt qu’au stockage</a:t>
            </a:r>
          </a:p>
          <a:p>
            <a:r>
              <a:rPr lang="fr-FR" dirty="0"/>
              <a:t>Consommable essentiellement par la </a:t>
            </a:r>
            <a:r>
              <a:rPr lang="fr-FR" i="1" dirty="0"/>
              <a:t>Power Platform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6532C4F-1EA2-4266-B83E-04BE6C62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CDM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6E8502-F025-4545-A8D8-2A0BBE1E8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9" y="3034035"/>
            <a:ext cx="4701891" cy="364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21768B2-40AC-4741-83A9-ADE04CC61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130" y="180000"/>
            <a:ext cx="2855541" cy="35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8EE4F5B0-DCA6-43CC-BC6F-5D0E870DDF57}"/>
              </a:ext>
            </a:extLst>
          </p:cNvPr>
          <p:cNvSpPr txBox="1">
            <a:spLocks/>
          </p:cNvSpPr>
          <p:nvPr/>
        </p:nvSpPr>
        <p:spPr>
          <a:xfrm>
            <a:off x="4967898" y="3643746"/>
            <a:ext cx="3856382" cy="1615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Des modèles disponibles et partagés sur GitHub</a:t>
            </a:r>
          </a:p>
        </p:txBody>
      </p:sp>
    </p:spTree>
    <p:extLst>
      <p:ext uri="{BB962C8B-B14F-4D97-AF65-F5344CB8AC3E}">
        <p14:creationId xmlns:p14="http://schemas.microsoft.com/office/powerpoint/2010/main" val="107795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B568FEB-075D-484C-9739-6CEC50C04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05497"/>
            <a:ext cx="9077498" cy="2893782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Self-service data </a:t>
            </a:r>
            <a:r>
              <a:rPr lang="fr-FR" dirty="0" err="1"/>
              <a:t>wrangling</a:t>
            </a:r>
            <a:r>
              <a:rPr lang="fr-FR" dirty="0"/>
              <a:t>, préparation de données</a:t>
            </a:r>
          </a:p>
          <a:p>
            <a:r>
              <a:rPr lang="fr-FR" dirty="0"/>
              <a:t>Permet d’exposer facilement un ensemble d’objets de données,</a:t>
            </a:r>
          </a:p>
          <a:p>
            <a:r>
              <a:rPr lang="fr-FR" dirty="0"/>
              <a:t>… dans un format utilisateur, transformé.</a:t>
            </a:r>
          </a:p>
          <a:p>
            <a:r>
              <a:rPr lang="fr-FR" dirty="0"/>
              <a:t>Permet de lier des données multi-</a:t>
            </a:r>
            <a:r>
              <a:rPr lang="fr-FR" dirty="0" err="1"/>
              <a:t>Workspaces</a:t>
            </a:r>
            <a:endParaRPr lang="fr-FR" dirty="0"/>
          </a:p>
          <a:p>
            <a:r>
              <a:rPr lang="fr-FR" dirty="0"/>
              <a:t>Power </a:t>
            </a:r>
            <a:r>
              <a:rPr lang="fr-FR" dirty="0" err="1"/>
              <a:t>Query</a:t>
            </a:r>
            <a:r>
              <a:rPr lang="fr-FR" dirty="0"/>
              <a:t>, avec : </a:t>
            </a:r>
          </a:p>
          <a:p>
            <a:pPr lvl="1"/>
            <a:r>
              <a:rPr lang="fr-FR" dirty="0"/>
              <a:t>Outil intégralement web,</a:t>
            </a:r>
          </a:p>
          <a:p>
            <a:pPr lvl="1"/>
            <a:r>
              <a:rPr lang="fr-FR" dirty="0"/>
              <a:t>Stockage dans un Azure </a:t>
            </a:r>
            <a:r>
              <a:rPr lang="fr-FR" dirty="0" err="1"/>
              <a:t>DataLake</a:t>
            </a:r>
            <a:r>
              <a:rPr lang="fr-FR" dirty="0"/>
              <a:t> </a:t>
            </a:r>
            <a:r>
              <a:rPr lang="fr-FR" dirty="0" err="1"/>
              <a:t>Gen</a:t>
            </a:r>
            <a:r>
              <a:rPr lang="fr-FR" dirty="0"/>
              <a:t> 2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01254A3-8E21-4258-A20E-B81E26209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Power BI </a:t>
            </a:r>
            <a:r>
              <a:rPr lang="fr-FR" dirty="0" err="1"/>
              <a:t>DataFlow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979D46E-8D0F-4234-9E6E-A0E3D1668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6" y="3699279"/>
            <a:ext cx="5728018" cy="31158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4BE0807-9B78-4E6A-A73C-3D47849D84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53"/>
          <a:stretch/>
        </p:blipFill>
        <p:spPr>
          <a:xfrm>
            <a:off x="5895610" y="3699279"/>
            <a:ext cx="6239834" cy="305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7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7CE38DE-923C-4FF5-AE5E-CB55B3C2C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Power BI DataFlow</a:t>
            </a:r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6C11AED-061B-4B76-8650-B40551F9C5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" b="4561"/>
          <a:stretch/>
        </p:blipFill>
        <p:spPr bwMode="auto">
          <a:xfrm>
            <a:off x="2189017" y="853517"/>
            <a:ext cx="7813964" cy="441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F520E56D-EB9E-4FE8-8A04-5C879FE494D3}"/>
              </a:ext>
            </a:extLst>
          </p:cNvPr>
          <p:cNvSpPr txBox="1">
            <a:spLocks/>
          </p:cNvSpPr>
          <p:nvPr/>
        </p:nvSpPr>
        <p:spPr>
          <a:xfrm>
            <a:off x="155863" y="5788900"/>
            <a:ext cx="11880271" cy="70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fr-FR" dirty="0"/>
              <a:t>  Ensemble de fichiers de données organisés et présentés via une couche CDM</a:t>
            </a:r>
          </a:p>
        </p:txBody>
      </p:sp>
    </p:spTree>
    <p:extLst>
      <p:ext uri="{BB962C8B-B14F-4D97-AF65-F5344CB8AC3E}">
        <p14:creationId xmlns:p14="http://schemas.microsoft.com/office/powerpoint/2010/main" val="245711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3FCACFF-7E1F-4636-B86E-6CCF10A8B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i="1" dirty="0"/>
              <a:t>Depuis le Workspace</a:t>
            </a:r>
          </a:p>
          <a:p>
            <a:r>
              <a:rPr lang="fr-FR" i="1" dirty="0"/>
              <a:t>Source SQL DB, via Gateway</a:t>
            </a:r>
          </a:p>
          <a:p>
            <a:r>
              <a:rPr lang="fr-FR" i="1" dirty="0"/>
              <a:t>Utilisation de quelques tables</a:t>
            </a:r>
          </a:p>
          <a:p>
            <a:pPr lvl="1"/>
            <a:r>
              <a:rPr lang="fr-FR" i="1" dirty="0"/>
              <a:t>Nettoyage (supprimer les colonnes </a:t>
            </a:r>
            <a:r>
              <a:rPr lang="fr-FR" i="1" dirty="0" err="1"/>
              <a:t>binary</a:t>
            </a:r>
            <a:r>
              <a:rPr lang="fr-FR" i="1" dirty="0"/>
              <a:t>, table, records)</a:t>
            </a:r>
          </a:p>
          <a:p>
            <a:r>
              <a:rPr lang="fr-FR" i="1" dirty="0"/>
              <a:t>Consommation depuis PBI Desktop</a:t>
            </a:r>
          </a:p>
          <a:p>
            <a:endParaRPr lang="fr-FR" i="1" dirty="0"/>
          </a:p>
          <a:p>
            <a:endParaRPr lang="fr-FR" i="1" dirty="0"/>
          </a:p>
          <a:p>
            <a:r>
              <a:rPr lang="fr-FR" dirty="0"/>
              <a:t>Ensemble de tables indépendantes,</a:t>
            </a:r>
          </a:p>
          <a:p>
            <a:r>
              <a:rPr lang="fr-FR" dirty="0"/>
              <a:t>Modèle à créer entièrement dans PBI Desktop,</a:t>
            </a:r>
          </a:p>
          <a:p>
            <a:r>
              <a:rPr lang="fr-FR" dirty="0"/>
              <a:t>Pas de relations.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58BAE77-606A-4633-A6C1-206B3BCF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8" y="180000"/>
            <a:ext cx="11568543" cy="356753"/>
          </a:xfrm>
        </p:spPr>
        <p:txBody>
          <a:bodyPr/>
          <a:lstStyle/>
          <a:p>
            <a:r>
              <a:rPr lang="fr-FR" dirty="0"/>
              <a:t>Scénario 1 – PBI </a:t>
            </a:r>
            <a:r>
              <a:rPr lang="fr-FR" dirty="0" err="1"/>
              <a:t>DataFlow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D2F846-F39E-4D66-82FB-C5C3E12D9D5C}"/>
              </a:ext>
            </a:extLst>
          </p:cNvPr>
          <p:cNvSpPr/>
          <p:nvPr/>
        </p:nvSpPr>
        <p:spPr>
          <a:xfrm rot="824724">
            <a:off x="8974398" y="348609"/>
            <a:ext cx="3099335" cy="1369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Démo</a:t>
            </a:r>
          </a:p>
        </p:txBody>
      </p:sp>
    </p:spTree>
    <p:extLst>
      <p:ext uri="{BB962C8B-B14F-4D97-AF65-F5344CB8AC3E}">
        <p14:creationId xmlns:p14="http://schemas.microsoft.com/office/powerpoint/2010/main" val="1822374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A5C6969-1CA8-4B69-A839-4E5494A1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805496"/>
            <a:ext cx="11575473" cy="1765908"/>
          </a:xfrm>
        </p:spPr>
        <p:txBody>
          <a:bodyPr>
            <a:normAutofit/>
          </a:bodyPr>
          <a:lstStyle/>
          <a:p>
            <a:r>
              <a:rPr lang="fr-FR" dirty="0" err="1"/>
              <a:t>DataFlow</a:t>
            </a:r>
            <a:r>
              <a:rPr lang="fr-FR" dirty="0"/>
              <a:t> : super cool pour exposer des données aux utilisateurs, et passer les problématiques d’accès</a:t>
            </a:r>
          </a:p>
          <a:p>
            <a:pPr lvl="1"/>
            <a:r>
              <a:rPr lang="fr-FR" dirty="0"/>
              <a:t>… mais le </a:t>
            </a:r>
            <a:r>
              <a:rPr lang="fr-FR" dirty="0" err="1"/>
              <a:t>wrangling</a:t>
            </a:r>
            <a:r>
              <a:rPr lang="fr-FR" dirty="0"/>
              <a:t> est un peu limité</a:t>
            </a:r>
          </a:p>
          <a:p>
            <a:pPr lvl="1"/>
            <a:r>
              <a:rPr lang="fr-FR" dirty="0"/>
              <a:t>… potentiellement limité à une simple « copie » des données si un DWH existe</a:t>
            </a: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E976392-C5EC-45C5-8EC0-4F7E2014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Bring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Own</a:t>
            </a:r>
            <a:r>
              <a:rPr lang="fr-FR" dirty="0"/>
              <a:t> Data Lake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F1B22B-1AED-4521-B6BF-59774D1CE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2754284"/>
            <a:ext cx="3787823" cy="1850969"/>
          </a:xfrm>
          <a:prstGeom prst="rect">
            <a:avLst/>
          </a:prstGeom>
        </p:spPr>
      </p:pic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4523EC06-6C4A-46D7-BD06-B5656ED639CD}"/>
              </a:ext>
            </a:extLst>
          </p:cNvPr>
          <p:cNvSpPr txBox="1">
            <a:spLocks/>
          </p:cNvSpPr>
          <p:nvPr/>
        </p:nvSpPr>
        <p:spPr>
          <a:xfrm>
            <a:off x="4092622" y="2754284"/>
            <a:ext cx="7631084" cy="2067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Lier à un ADLS </a:t>
            </a:r>
            <a:r>
              <a:rPr lang="fr-FR" dirty="0" err="1"/>
              <a:t>Gen</a:t>
            </a:r>
            <a:r>
              <a:rPr lang="fr-FR" dirty="0"/>
              <a:t> 2 custom - </a:t>
            </a:r>
            <a:r>
              <a:rPr lang="fr-FR" sz="1900" dirty="0">
                <a:hlinkClick r:id="rId3"/>
              </a:rPr>
              <a:t>lien</a:t>
            </a:r>
            <a:endParaRPr lang="fr-FR" dirty="0"/>
          </a:p>
          <a:p>
            <a:pPr lvl="1"/>
            <a:r>
              <a:rPr lang="fr-FR" dirty="0"/>
              <a:t>Accès aux fichiers des </a:t>
            </a:r>
            <a:r>
              <a:rPr lang="fr-FR" dirty="0" err="1"/>
              <a:t>DataFlows</a:t>
            </a:r>
            <a:r>
              <a:rPr lang="fr-FR" dirty="0"/>
              <a:t> : Model &amp; Data</a:t>
            </a:r>
          </a:p>
          <a:p>
            <a:pPr lvl="1"/>
            <a:r>
              <a:rPr lang="fr-FR" dirty="0"/>
              <a:t>Définition de son propre modèle CDM - </a:t>
            </a:r>
            <a:r>
              <a:rPr lang="fr-FR" sz="1900" dirty="0">
                <a:hlinkClick r:id="rId4"/>
              </a:rPr>
              <a:t>lien</a:t>
            </a:r>
            <a:endParaRPr lang="fr-FR" dirty="0"/>
          </a:p>
          <a:p>
            <a:pPr lvl="2"/>
            <a:r>
              <a:rPr lang="fr-FR" dirty="0"/>
              <a:t>Définition libre du modèle</a:t>
            </a:r>
          </a:p>
          <a:p>
            <a:pPr lvl="2"/>
            <a:r>
              <a:rPr lang="fr-FR" dirty="0"/>
              <a:t>Gestion extérieure des données</a:t>
            </a: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EF64D093-1CBE-4E7E-903F-61D2997C29EF}"/>
              </a:ext>
            </a:extLst>
          </p:cNvPr>
          <p:cNvSpPr txBox="1">
            <a:spLocks/>
          </p:cNvSpPr>
          <p:nvPr/>
        </p:nvSpPr>
        <p:spPr>
          <a:xfrm>
            <a:off x="304798" y="4965911"/>
            <a:ext cx="11575473" cy="1368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Intérêts : </a:t>
            </a:r>
          </a:p>
          <a:p>
            <a:pPr lvl="1"/>
            <a:r>
              <a:rPr lang="fr-FR" dirty="0"/>
              <a:t>Maitrise de la création des fichiers exposés par le </a:t>
            </a:r>
            <a:r>
              <a:rPr lang="fr-FR" dirty="0" err="1"/>
              <a:t>DataFlow</a:t>
            </a:r>
            <a:r>
              <a:rPr lang="fr-FR" dirty="0"/>
              <a:t> (ADF, </a:t>
            </a:r>
            <a:r>
              <a:rPr lang="fr-FR" dirty="0" err="1"/>
              <a:t>DataBricks</a:t>
            </a:r>
            <a:r>
              <a:rPr lang="fr-FR" dirty="0"/>
              <a:t>, …)</a:t>
            </a:r>
          </a:p>
          <a:p>
            <a:pPr lvl="1"/>
            <a:r>
              <a:rPr lang="fr-FR" dirty="0"/>
              <a:t>Pas de limitations du data </a:t>
            </a:r>
            <a:r>
              <a:rPr lang="fr-FR" dirty="0" err="1"/>
              <a:t>wrangling</a:t>
            </a:r>
            <a:endParaRPr lang="fr-FR" dirty="0"/>
          </a:p>
          <a:p>
            <a:pPr lvl="1"/>
            <a:r>
              <a:rPr lang="fr-FR" dirty="0"/>
              <a:t>Customisations possibles (partitionnement, relations, …)</a:t>
            </a:r>
          </a:p>
        </p:txBody>
      </p:sp>
    </p:spTree>
    <p:extLst>
      <p:ext uri="{BB962C8B-B14F-4D97-AF65-F5344CB8AC3E}">
        <p14:creationId xmlns:p14="http://schemas.microsoft.com/office/powerpoint/2010/main" val="32733067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B52EEDC8B3E94BBDA8E8A6DA5E5C44" ma:contentTypeVersion="5" ma:contentTypeDescription="Crée un document." ma:contentTypeScope="" ma:versionID="cb522d7e326a905e7af8c64448e0cc79">
  <xsd:schema xmlns:xsd="http://www.w3.org/2001/XMLSchema" xmlns:xs="http://www.w3.org/2001/XMLSchema" xmlns:p="http://schemas.microsoft.com/office/2006/metadata/properties" xmlns:ns2="8d788ec4-34c5-4831-8e15-48273cd0fac6" targetNamespace="http://schemas.microsoft.com/office/2006/metadata/properties" ma:root="true" ma:fieldsID="4f04b26aab7c3fca3d7b23852dc9035a" ns2:_="">
    <xsd:import namespace="8d788ec4-34c5-4831-8e15-48273cd0fa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88ec4-34c5-4831-8e15-48273cd0f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6BEAC0-9641-406A-8105-07B9E2B59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788ec4-34c5-4831-8e15-48273cd0fa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E2B89B-AA7A-4C8F-93ED-94D7808990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5DD05A-46B1-4492-9DD6-4692090F0C3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689</Words>
  <Application>Microsoft Office PowerPoint</Application>
  <PresentationFormat>Grand écran</PresentationFormat>
  <Paragraphs>173</Paragraphs>
  <Slides>16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Bahnschrift Condensed</vt:lpstr>
      <vt:lpstr>Calibri</vt:lpstr>
      <vt:lpstr>Calibri Light</vt:lpstr>
      <vt:lpstr>Times New Roman</vt:lpstr>
      <vt:lpstr>Wingdings</vt:lpstr>
      <vt:lpstr>Thème Office</vt:lpstr>
      <vt:lpstr>Data Lake, Power BI, et CDM le trio gagnant !  </vt:lpstr>
      <vt:lpstr>ODJ</vt:lpstr>
      <vt:lpstr>Présentation PowerPoint</vt:lpstr>
      <vt:lpstr>Présentation PowerPoint</vt:lpstr>
      <vt:lpstr>CDM</vt:lpstr>
      <vt:lpstr>Power BI DataFlow</vt:lpstr>
      <vt:lpstr>Power BI DataFlow</vt:lpstr>
      <vt:lpstr>Scénario 1 – PBI DataFlow</vt:lpstr>
      <vt:lpstr>Bring Your Own Data Lake</vt:lpstr>
      <vt:lpstr>Bring Your Own Data Lake</vt:lpstr>
      <vt:lpstr>Modern Data Warehouse Architecture</vt:lpstr>
      <vt:lpstr>Scénario 2 – ADLS Gen2</vt:lpstr>
      <vt:lpstr>In Depth – Model.json</vt:lpstr>
      <vt:lpstr>In Depth – Retours</vt:lpstr>
      <vt:lpstr>In Depth – Limites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Modern Datawarehouse Architecture</dc:title>
  <dc:creator>ANOUAR BEN ZAHRA</dc:creator>
  <cp:lastModifiedBy>Charles-Henri Sauget</cp:lastModifiedBy>
  <cp:revision>94</cp:revision>
  <dcterms:created xsi:type="dcterms:W3CDTF">2019-12-14T16:18:21Z</dcterms:created>
  <dcterms:modified xsi:type="dcterms:W3CDTF">2020-01-21T18:13:02Z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0x010100A8B52EEDC8B3E94BBDA8E8A6DA5E5C44</vt:lpwstr>
  </property>
</Properties>
</file>