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sldIdLst>
    <p:sldId id="256" r:id="rId5"/>
    <p:sldId id="275" r:id="rId6"/>
    <p:sldId id="304" r:id="rId7"/>
    <p:sldId id="306" r:id="rId8"/>
    <p:sldId id="308" r:id="rId9"/>
    <p:sldId id="321" r:id="rId10"/>
    <p:sldId id="313" r:id="rId11"/>
    <p:sldId id="320" r:id="rId12"/>
    <p:sldId id="323" r:id="rId13"/>
    <p:sldId id="324" r:id="rId14"/>
    <p:sldId id="326" r:id="rId15"/>
    <p:sldId id="325" r:id="rId16"/>
    <p:sldId id="328" r:id="rId17"/>
    <p:sldId id="327" r:id="rId18"/>
    <p:sldId id="330" r:id="rId19"/>
    <p:sldId id="333" r:id="rId20"/>
    <p:sldId id="334" r:id="rId21"/>
    <p:sldId id="329" r:id="rId22"/>
    <p:sldId id="331" r:id="rId23"/>
    <p:sldId id="332" r:id="rId24"/>
    <p:sldId id="311" r:id="rId25"/>
    <p:sldId id="318" r:id="rId26"/>
  </p:sldIdLst>
  <p:sldSz cx="12192000" cy="6858000"/>
  <p:notesSz cx="6858000" cy="103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B1B9"/>
    <a:srgbClr val="033F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6" d="100"/>
          <a:sy n="156" d="100"/>
        </p:scale>
        <p:origin x="4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es-Henri SAUGET" userId="d5656b9c-7148-4c30-ab40-19a188eed451" providerId="ADAL" clId="{ACAB3551-F378-4CB4-8F38-1D42D7CC2868}"/>
    <pc:docChg chg="undo redo custSel addSld delSld modSld sldOrd modMainMaster">
      <pc:chgData name="Charles-Henri SAUGET" userId="d5656b9c-7148-4c30-ab40-19a188eed451" providerId="ADAL" clId="{ACAB3551-F378-4CB4-8F38-1D42D7CC2868}" dt="2019-12-21T13:11:22.120" v="1937" actId="20577"/>
      <pc:docMkLst>
        <pc:docMk/>
      </pc:docMkLst>
      <pc:sldChg chg="modSp">
        <pc:chgData name="Charles-Henri SAUGET" userId="d5656b9c-7148-4c30-ab40-19a188eed451" providerId="ADAL" clId="{ACAB3551-F378-4CB4-8F38-1D42D7CC2868}" dt="2019-12-21T09:39:55.142" v="0" actId="790"/>
        <pc:sldMkLst>
          <pc:docMk/>
          <pc:sldMk cId="428885698" sldId="308"/>
        </pc:sldMkLst>
        <pc:spChg chg="mod">
          <ac:chgData name="Charles-Henri SAUGET" userId="d5656b9c-7148-4c30-ab40-19a188eed451" providerId="ADAL" clId="{ACAB3551-F378-4CB4-8F38-1D42D7CC2868}" dt="2019-12-21T09:39:55.142" v="0" actId="790"/>
          <ac:spMkLst>
            <pc:docMk/>
            <pc:sldMk cId="428885698" sldId="308"/>
            <ac:spMk id="3" creationId="{A37AC2CA-A65B-489A-8890-54691EE53DF1}"/>
          </ac:spMkLst>
        </pc:spChg>
      </pc:sldChg>
      <pc:sldChg chg="modSp">
        <pc:chgData name="Charles-Henri SAUGET" userId="d5656b9c-7148-4c30-ab40-19a188eed451" providerId="ADAL" clId="{ACAB3551-F378-4CB4-8F38-1D42D7CC2868}" dt="2019-12-21T12:00:24.182" v="1388" actId="1076"/>
        <pc:sldMkLst>
          <pc:docMk/>
          <pc:sldMk cId="127816830" sldId="311"/>
        </pc:sldMkLst>
        <pc:picChg chg="mod">
          <ac:chgData name="Charles-Henri SAUGET" userId="d5656b9c-7148-4c30-ab40-19a188eed451" providerId="ADAL" clId="{ACAB3551-F378-4CB4-8F38-1D42D7CC2868}" dt="2019-12-21T12:00:24.182" v="1388" actId="1076"/>
          <ac:picMkLst>
            <pc:docMk/>
            <pc:sldMk cId="127816830" sldId="311"/>
            <ac:picMk id="2" creationId="{003D435E-B9E7-479F-AF43-7A3149883F92}"/>
          </ac:picMkLst>
        </pc:picChg>
      </pc:sldChg>
      <pc:sldChg chg="addSp delSp modSp ord">
        <pc:chgData name="Charles-Henri SAUGET" userId="d5656b9c-7148-4c30-ab40-19a188eed451" providerId="ADAL" clId="{ACAB3551-F378-4CB4-8F38-1D42D7CC2868}" dt="2019-12-21T10:39:07.023" v="974"/>
        <pc:sldMkLst>
          <pc:docMk/>
          <pc:sldMk cId="3869138654" sldId="313"/>
        </pc:sldMkLst>
        <pc:spChg chg="del">
          <ac:chgData name="Charles-Henri SAUGET" userId="d5656b9c-7148-4c30-ab40-19a188eed451" providerId="ADAL" clId="{ACAB3551-F378-4CB4-8F38-1D42D7CC2868}" dt="2019-12-21T10:38:16.778" v="967" actId="478"/>
          <ac:spMkLst>
            <pc:docMk/>
            <pc:sldMk cId="3869138654" sldId="313"/>
            <ac:spMk id="3" creationId="{A37AC2CA-A65B-489A-8890-54691EE53DF1}"/>
          </ac:spMkLst>
        </pc:spChg>
        <pc:spChg chg="add mod">
          <ac:chgData name="Charles-Henri SAUGET" userId="d5656b9c-7148-4c30-ab40-19a188eed451" providerId="ADAL" clId="{ACAB3551-F378-4CB4-8F38-1D42D7CC2868}" dt="2019-12-21T10:38:51.852" v="968"/>
          <ac:spMkLst>
            <pc:docMk/>
            <pc:sldMk cId="3869138654" sldId="313"/>
            <ac:spMk id="4" creationId="{5C8AAF19-057E-47CB-9C7A-B6777F986FD3}"/>
          </ac:spMkLst>
        </pc:spChg>
        <pc:spChg chg="add del mod ord">
          <ac:chgData name="Charles-Henri SAUGET" userId="d5656b9c-7148-4c30-ab40-19a188eed451" providerId="ADAL" clId="{ACAB3551-F378-4CB4-8F38-1D42D7CC2868}" dt="2019-12-21T10:39:07.023" v="974"/>
          <ac:spMkLst>
            <pc:docMk/>
            <pc:sldMk cId="3869138654" sldId="313"/>
            <ac:spMk id="6" creationId="{191DA436-C3CA-419E-BE53-0397874679F4}"/>
          </ac:spMkLst>
        </pc:spChg>
        <pc:picChg chg="del">
          <ac:chgData name="Charles-Henri SAUGET" userId="d5656b9c-7148-4c30-ab40-19a188eed451" providerId="ADAL" clId="{ACAB3551-F378-4CB4-8F38-1D42D7CC2868}" dt="2019-12-21T10:39:05.073" v="973"/>
          <ac:picMkLst>
            <pc:docMk/>
            <pc:sldMk cId="3869138654" sldId="313"/>
            <ac:picMk id="2" creationId="{EA5C890E-69C1-4E29-BB64-7A22A2F16472}"/>
          </ac:picMkLst>
        </pc:picChg>
        <pc:picChg chg="add">
          <ac:chgData name="Charles-Henri SAUGET" userId="d5656b9c-7148-4c30-ab40-19a188eed451" providerId="ADAL" clId="{ACAB3551-F378-4CB4-8F38-1D42D7CC2868}" dt="2019-12-21T10:39:07.023" v="974"/>
          <ac:picMkLst>
            <pc:docMk/>
            <pc:sldMk cId="3869138654" sldId="313"/>
            <ac:picMk id="7" creationId="{17840A06-D49F-4055-BEE5-A72053A99291}"/>
          </ac:picMkLst>
        </pc:picChg>
      </pc:sldChg>
      <pc:sldChg chg="addSp delSp modSp">
        <pc:chgData name="Charles-Henri SAUGET" userId="d5656b9c-7148-4c30-ab40-19a188eed451" providerId="ADAL" clId="{ACAB3551-F378-4CB4-8F38-1D42D7CC2868}" dt="2019-12-21T10:44:31.648" v="995" actId="478"/>
        <pc:sldMkLst>
          <pc:docMk/>
          <pc:sldMk cId="357130452" sldId="318"/>
        </pc:sldMkLst>
        <pc:spChg chg="add del mod">
          <ac:chgData name="Charles-Henri SAUGET" userId="d5656b9c-7148-4c30-ab40-19a188eed451" providerId="ADAL" clId="{ACAB3551-F378-4CB4-8F38-1D42D7CC2868}" dt="2019-12-21T10:44:31.648" v="995" actId="478"/>
          <ac:spMkLst>
            <pc:docMk/>
            <pc:sldMk cId="357130452" sldId="318"/>
            <ac:spMk id="3" creationId="{AD8DFE9F-0A73-4190-BE70-B2EE53E2ADE6}"/>
          </ac:spMkLst>
        </pc:spChg>
      </pc:sldChg>
      <pc:sldChg chg="addSp delSp modSp add">
        <pc:chgData name="Charles-Henri SAUGET" userId="d5656b9c-7148-4c30-ab40-19a188eed451" providerId="ADAL" clId="{ACAB3551-F378-4CB4-8F38-1D42D7CC2868}" dt="2019-12-21T10:19:41.860" v="780" actId="20577"/>
        <pc:sldMkLst>
          <pc:docMk/>
          <pc:sldMk cId="2410230" sldId="320"/>
        </pc:sldMkLst>
        <pc:spChg chg="add mod">
          <ac:chgData name="Charles-Henri SAUGET" userId="d5656b9c-7148-4c30-ab40-19a188eed451" providerId="ADAL" clId="{ACAB3551-F378-4CB4-8F38-1D42D7CC2868}" dt="2019-12-21T10:19:41.860" v="780" actId="20577"/>
          <ac:spMkLst>
            <pc:docMk/>
            <pc:sldMk cId="2410230" sldId="320"/>
            <ac:spMk id="2" creationId="{48136982-2ED4-43AE-AC92-2B7DC6D9DAB5}"/>
          </ac:spMkLst>
        </pc:spChg>
        <pc:spChg chg="add del mod">
          <ac:chgData name="Charles-Henri SAUGET" userId="d5656b9c-7148-4c30-ab40-19a188eed451" providerId="ADAL" clId="{ACAB3551-F378-4CB4-8F38-1D42D7CC2868}" dt="2019-12-21T10:09:02.046" v="240" actId="478"/>
          <ac:spMkLst>
            <pc:docMk/>
            <pc:sldMk cId="2410230" sldId="320"/>
            <ac:spMk id="3" creationId="{25D61751-BC8D-4416-88A1-AEC08303D8C7}"/>
          </ac:spMkLst>
        </pc:spChg>
        <pc:spChg chg="add del mod">
          <ac:chgData name="Charles-Henri SAUGET" userId="d5656b9c-7148-4c30-ab40-19a188eed451" providerId="ADAL" clId="{ACAB3551-F378-4CB4-8F38-1D42D7CC2868}" dt="2019-12-21T10:08:55.775" v="238"/>
          <ac:spMkLst>
            <pc:docMk/>
            <pc:sldMk cId="2410230" sldId="320"/>
            <ac:spMk id="4" creationId="{BFFA1D16-5685-4ED3-962B-19374FCBC406}"/>
          </ac:spMkLst>
        </pc:spChg>
        <pc:spChg chg="add del mod">
          <ac:chgData name="Charles-Henri SAUGET" userId="d5656b9c-7148-4c30-ab40-19a188eed451" providerId="ADAL" clId="{ACAB3551-F378-4CB4-8F38-1D42D7CC2868}" dt="2019-12-21T10:08:55.775" v="238"/>
          <ac:spMkLst>
            <pc:docMk/>
            <pc:sldMk cId="2410230" sldId="320"/>
            <ac:spMk id="19" creationId="{EFDA0F96-E23A-4FF1-8BDB-D516062D8BF1}"/>
          </ac:spMkLst>
        </pc:spChg>
        <pc:spChg chg="add mod">
          <ac:chgData name="Charles-Henri SAUGET" userId="d5656b9c-7148-4c30-ab40-19a188eed451" providerId="ADAL" clId="{ACAB3551-F378-4CB4-8F38-1D42D7CC2868}" dt="2019-12-21T10:10:31.489" v="241" actId="207"/>
          <ac:spMkLst>
            <pc:docMk/>
            <pc:sldMk cId="2410230" sldId="320"/>
            <ac:spMk id="23" creationId="{30883174-DD14-4B16-B901-16B7BF593839}"/>
          </ac:spMkLst>
        </pc:spChg>
        <pc:spChg chg="add mod">
          <ac:chgData name="Charles-Henri SAUGET" userId="d5656b9c-7148-4c30-ab40-19a188eed451" providerId="ADAL" clId="{ACAB3551-F378-4CB4-8F38-1D42D7CC2868}" dt="2019-12-21T10:10:31.489" v="241" actId="207"/>
          <ac:spMkLst>
            <pc:docMk/>
            <pc:sldMk cId="2410230" sldId="320"/>
            <ac:spMk id="38" creationId="{F8D05187-906E-46E5-A007-7089A7DA6857}"/>
          </ac:spMkLst>
        </pc:spChg>
        <pc:spChg chg="add mod">
          <ac:chgData name="Charles-Henri SAUGET" userId="d5656b9c-7148-4c30-ab40-19a188eed451" providerId="ADAL" clId="{ACAB3551-F378-4CB4-8F38-1D42D7CC2868}" dt="2019-12-21T10:10:31.489" v="241" actId="207"/>
          <ac:spMkLst>
            <pc:docMk/>
            <pc:sldMk cId="2410230" sldId="320"/>
            <ac:spMk id="45" creationId="{37FD60B5-3BB8-4A3A-8CF9-B209144A4DB9}"/>
          </ac:spMkLst>
        </pc:spChg>
        <pc:spChg chg="add mod">
          <ac:chgData name="Charles-Henri SAUGET" userId="d5656b9c-7148-4c30-ab40-19a188eed451" providerId="ADAL" clId="{ACAB3551-F378-4CB4-8F38-1D42D7CC2868}" dt="2019-12-21T10:10:53.662" v="243" actId="1076"/>
          <ac:spMkLst>
            <pc:docMk/>
            <pc:sldMk cId="2410230" sldId="320"/>
            <ac:spMk id="46" creationId="{CB467197-7D99-4570-B42D-8F0A3F44FC96}"/>
          </ac:spMkLst>
        </pc:spChg>
        <pc:spChg chg="add mod">
          <ac:chgData name="Charles-Henri SAUGET" userId="d5656b9c-7148-4c30-ab40-19a188eed451" providerId="ADAL" clId="{ACAB3551-F378-4CB4-8F38-1D42D7CC2868}" dt="2019-12-21T10:10:53.662" v="243" actId="1076"/>
          <ac:spMkLst>
            <pc:docMk/>
            <pc:sldMk cId="2410230" sldId="320"/>
            <ac:spMk id="47" creationId="{15D651F1-779E-47E9-BF10-891A78BF2A4D}"/>
          </ac:spMkLst>
        </pc:spChg>
        <pc:grpChg chg="add del mod">
          <ac:chgData name="Charles-Henri SAUGET" userId="d5656b9c-7148-4c30-ab40-19a188eed451" providerId="ADAL" clId="{ACAB3551-F378-4CB4-8F38-1D42D7CC2868}" dt="2019-12-21T10:08:55.775" v="238"/>
          <ac:grpSpMkLst>
            <pc:docMk/>
            <pc:sldMk cId="2410230" sldId="320"/>
            <ac:grpSpMk id="5" creationId="{EA913992-DA81-49BC-BBFE-8B9B544EFEEB}"/>
          </ac:grpSpMkLst>
        </pc:grpChg>
        <pc:grpChg chg="mod">
          <ac:chgData name="Charles-Henri SAUGET" userId="d5656b9c-7148-4c30-ab40-19a188eed451" providerId="ADAL" clId="{ACAB3551-F378-4CB4-8F38-1D42D7CC2868}" dt="2019-12-21T10:08:37.321" v="237" actId="14100"/>
          <ac:grpSpMkLst>
            <pc:docMk/>
            <pc:sldMk cId="2410230" sldId="320"/>
            <ac:grpSpMk id="7" creationId="{E4303D25-35EF-4ACB-84DC-65DC9D07FFA2}"/>
          </ac:grpSpMkLst>
        </pc:grpChg>
        <pc:grpChg chg="add del mod">
          <ac:chgData name="Charles-Henri SAUGET" userId="d5656b9c-7148-4c30-ab40-19a188eed451" providerId="ADAL" clId="{ACAB3551-F378-4CB4-8F38-1D42D7CC2868}" dt="2019-12-21T10:08:55.775" v="238"/>
          <ac:grpSpMkLst>
            <pc:docMk/>
            <pc:sldMk cId="2410230" sldId="320"/>
            <ac:grpSpMk id="10" creationId="{89A5E034-D663-4DD8-B0FA-3D9E2EDE5A0D}"/>
          </ac:grpSpMkLst>
        </pc:grpChg>
        <pc:grpChg chg="mod">
          <ac:chgData name="Charles-Henri SAUGET" userId="d5656b9c-7148-4c30-ab40-19a188eed451" providerId="ADAL" clId="{ACAB3551-F378-4CB4-8F38-1D42D7CC2868}" dt="2019-12-21T10:08:37.321" v="237" actId="14100"/>
          <ac:grpSpMkLst>
            <pc:docMk/>
            <pc:sldMk cId="2410230" sldId="320"/>
            <ac:grpSpMk id="12" creationId="{99A8C2FC-87A8-4F86-A737-B178C2F0F60F}"/>
          </ac:grpSpMkLst>
        </pc:grpChg>
        <pc:grpChg chg="add del mod">
          <ac:chgData name="Charles-Henri SAUGET" userId="d5656b9c-7148-4c30-ab40-19a188eed451" providerId="ADAL" clId="{ACAB3551-F378-4CB4-8F38-1D42D7CC2868}" dt="2019-12-21T10:08:55.775" v="238"/>
          <ac:grpSpMkLst>
            <pc:docMk/>
            <pc:sldMk cId="2410230" sldId="320"/>
            <ac:grpSpMk id="20" creationId="{89B5FF95-6480-4EB6-AB8F-E869EC9D7EA2}"/>
          </ac:grpSpMkLst>
        </pc:grpChg>
        <pc:grpChg chg="add mod">
          <ac:chgData name="Charles-Henri SAUGET" userId="d5656b9c-7148-4c30-ab40-19a188eed451" providerId="ADAL" clId="{ACAB3551-F378-4CB4-8F38-1D42D7CC2868}" dt="2019-12-21T10:10:31.489" v="241" actId="207"/>
          <ac:grpSpMkLst>
            <pc:docMk/>
            <pc:sldMk cId="2410230" sldId="320"/>
            <ac:grpSpMk id="24" creationId="{741283ED-CAAE-4B90-9FF0-B105DFAB3F53}"/>
          </ac:grpSpMkLst>
        </pc:grpChg>
        <pc:grpChg chg="add mod">
          <ac:chgData name="Charles-Henri SAUGET" userId="d5656b9c-7148-4c30-ab40-19a188eed451" providerId="ADAL" clId="{ACAB3551-F378-4CB4-8F38-1D42D7CC2868}" dt="2019-12-21T10:10:31.489" v="241" actId="207"/>
          <ac:grpSpMkLst>
            <pc:docMk/>
            <pc:sldMk cId="2410230" sldId="320"/>
            <ac:grpSpMk id="29" creationId="{31CDE5D5-5B97-4781-9B89-7ECBC575AE1C}"/>
          </ac:grpSpMkLst>
        </pc:grpChg>
        <pc:grpChg chg="add mod">
          <ac:chgData name="Charles-Henri SAUGET" userId="d5656b9c-7148-4c30-ab40-19a188eed451" providerId="ADAL" clId="{ACAB3551-F378-4CB4-8F38-1D42D7CC2868}" dt="2019-12-21T10:10:31.489" v="241" actId="207"/>
          <ac:grpSpMkLst>
            <pc:docMk/>
            <pc:sldMk cId="2410230" sldId="320"/>
            <ac:grpSpMk id="39" creationId="{B67FAA69-AB85-4458-8FD1-A47653F3FD18}"/>
          </ac:grpSpMkLst>
        </pc:grpChg>
        <pc:grpChg chg="add mod">
          <ac:chgData name="Charles-Henri SAUGET" userId="d5656b9c-7148-4c30-ab40-19a188eed451" providerId="ADAL" clId="{ACAB3551-F378-4CB4-8F38-1D42D7CC2868}" dt="2019-12-21T10:10:31.489" v="241" actId="207"/>
          <ac:grpSpMkLst>
            <pc:docMk/>
            <pc:sldMk cId="2410230" sldId="320"/>
            <ac:grpSpMk id="42" creationId="{BCAD8508-976C-411F-96C0-4CA55271D4DC}"/>
          </ac:grpSpMkLst>
        </pc:grpChg>
        <pc:grpChg chg="add mod">
          <ac:chgData name="Charles-Henri SAUGET" userId="d5656b9c-7148-4c30-ab40-19a188eed451" providerId="ADAL" clId="{ACAB3551-F378-4CB4-8F38-1D42D7CC2868}" dt="2019-12-21T10:11:02.102" v="245" actId="1076"/>
          <ac:grpSpMkLst>
            <pc:docMk/>
            <pc:sldMk cId="2410230" sldId="320"/>
            <ac:grpSpMk id="48" creationId="{D90F3ED9-16AF-453C-B501-3AD2015F8174}"/>
          </ac:grpSpMkLst>
        </pc:grpChg>
      </pc:sldChg>
      <pc:sldChg chg="addSp delSp modSp add">
        <pc:chgData name="Charles-Henri SAUGET" userId="d5656b9c-7148-4c30-ab40-19a188eed451" providerId="ADAL" clId="{ACAB3551-F378-4CB4-8F38-1D42D7CC2868}" dt="2019-12-21T10:19:30.057" v="779" actId="20577"/>
        <pc:sldMkLst>
          <pc:docMk/>
          <pc:sldMk cId="3619665408" sldId="321"/>
        </pc:sldMkLst>
        <pc:spChg chg="add mod">
          <ac:chgData name="Charles-Henri SAUGET" userId="d5656b9c-7148-4c30-ab40-19a188eed451" providerId="ADAL" clId="{ACAB3551-F378-4CB4-8F38-1D42D7CC2868}" dt="2019-12-21T10:11:59.493" v="257" actId="20577"/>
          <ac:spMkLst>
            <pc:docMk/>
            <pc:sldMk cId="3619665408" sldId="321"/>
            <ac:spMk id="3" creationId="{984F3EB2-DB55-40A6-BC5F-63F4C85C5CAF}"/>
          </ac:spMkLst>
        </pc:spChg>
        <pc:spChg chg="add mod">
          <ac:chgData name="Charles-Henri SAUGET" userId="d5656b9c-7148-4c30-ab40-19a188eed451" providerId="ADAL" clId="{ACAB3551-F378-4CB4-8F38-1D42D7CC2868}" dt="2019-12-21T10:19:30.057" v="779" actId="20577"/>
          <ac:spMkLst>
            <pc:docMk/>
            <pc:sldMk cId="3619665408" sldId="321"/>
            <ac:spMk id="4" creationId="{73C918F1-F165-43E5-890E-0A1A4395A1CF}"/>
          </ac:spMkLst>
        </pc:spChg>
        <pc:graphicFrameChg chg="add del mod modGraphic">
          <ac:chgData name="Charles-Henri SAUGET" userId="d5656b9c-7148-4c30-ab40-19a188eed451" providerId="ADAL" clId="{ACAB3551-F378-4CB4-8F38-1D42D7CC2868}" dt="2019-12-21T10:11:41.271" v="252"/>
          <ac:graphicFrameMkLst>
            <pc:docMk/>
            <pc:sldMk cId="3619665408" sldId="321"/>
            <ac:graphicFrameMk id="2" creationId="{84854E99-862E-410E-9C5B-CE89742F2E73}"/>
          </ac:graphicFrameMkLst>
        </pc:graphicFrameChg>
      </pc:sldChg>
      <pc:sldChg chg="addSp delSp modSp add">
        <pc:chgData name="Charles-Henri SAUGET" userId="d5656b9c-7148-4c30-ab40-19a188eed451" providerId="ADAL" clId="{ACAB3551-F378-4CB4-8F38-1D42D7CC2868}" dt="2019-12-21T10:27:29.844" v="817"/>
        <pc:sldMkLst>
          <pc:docMk/>
          <pc:sldMk cId="188559637" sldId="323"/>
        </pc:sldMkLst>
        <pc:spChg chg="del">
          <ac:chgData name="Charles-Henri SAUGET" userId="d5656b9c-7148-4c30-ab40-19a188eed451" providerId="ADAL" clId="{ACAB3551-F378-4CB4-8F38-1D42D7CC2868}" dt="2019-12-21T10:27:29.844" v="817"/>
          <ac:spMkLst>
            <pc:docMk/>
            <pc:sldMk cId="188559637" sldId="323"/>
            <ac:spMk id="2" creationId="{C254E9C2-321D-4352-B5BE-E3059E827BF6}"/>
          </ac:spMkLst>
        </pc:spChg>
        <pc:spChg chg="mod">
          <ac:chgData name="Charles-Henri SAUGET" userId="d5656b9c-7148-4c30-ab40-19a188eed451" providerId="ADAL" clId="{ACAB3551-F378-4CB4-8F38-1D42D7CC2868}" dt="2019-12-21T10:27:23.933" v="816" actId="20577"/>
          <ac:spMkLst>
            <pc:docMk/>
            <pc:sldMk cId="188559637" sldId="323"/>
            <ac:spMk id="3" creationId="{3C6297E7-1B07-4CCE-B364-74D412E1BDD6}"/>
          </ac:spMkLst>
        </pc:spChg>
        <pc:picChg chg="add">
          <ac:chgData name="Charles-Henri SAUGET" userId="d5656b9c-7148-4c30-ab40-19a188eed451" providerId="ADAL" clId="{ACAB3551-F378-4CB4-8F38-1D42D7CC2868}" dt="2019-12-21T10:27:29.844" v="817"/>
          <ac:picMkLst>
            <pc:docMk/>
            <pc:sldMk cId="188559637" sldId="323"/>
            <ac:picMk id="4" creationId="{EA0516C0-21B3-4138-B7BE-4819F7BEFB6D}"/>
          </ac:picMkLst>
        </pc:picChg>
      </pc:sldChg>
      <pc:sldChg chg="addSp delSp modSp add">
        <pc:chgData name="Charles-Henri SAUGET" userId="d5656b9c-7148-4c30-ab40-19a188eed451" providerId="ADAL" clId="{ACAB3551-F378-4CB4-8F38-1D42D7CC2868}" dt="2019-12-21T10:31:25.126" v="963" actId="20577"/>
        <pc:sldMkLst>
          <pc:docMk/>
          <pc:sldMk cId="704748923" sldId="324"/>
        </pc:sldMkLst>
        <pc:spChg chg="mod">
          <ac:chgData name="Charles-Henri SAUGET" userId="d5656b9c-7148-4c30-ab40-19a188eed451" providerId="ADAL" clId="{ACAB3551-F378-4CB4-8F38-1D42D7CC2868}" dt="2019-12-21T10:28:13.489" v="882" actId="20577"/>
          <ac:spMkLst>
            <pc:docMk/>
            <pc:sldMk cId="704748923" sldId="324"/>
            <ac:spMk id="3" creationId="{3C6297E7-1B07-4CCE-B364-74D412E1BDD6}"/>
          </ac:spMkLst>
        </pc:spChg>
        <pc:spChg chg="add mod">
          <ac:chgData name="Charles-Henri SAUGET" userId="d5656b9c-7148-4c30-ab40-19a188eed451" providerId="ADAL" clId="{ACAB3551-F378-4CB4-8F38-1D42D7CC2868}" dt="2019-12-21T10:31:25.126" v="963" actId="20577"/>
          <ac:spMkLst>
            <pc:docMk/>
            <pc:sldMk cId="704748923" sldId="324"/>
            <ac:spMk id="5" creationId="{45E7611F-B871-4BB2-B808-A0F0E243F453}"/>
          </ac:spMkLst>
        </pc:spChg>
        <pc:spChg chg="add del">
          <ac:chgData name="Charles-Henri SAUGET" userId="d5656b9c-7148-4c30-ab40-19a188eed451" providerId="ADAL" clId="{ACAB3551-F378-4CB4-8F38-1D42D7CC2868}" dt="2019-12-21T10:28:40.664" v="889"/>
          <ac:spMkLst>
            <pc:docMk/>
            <pc:sldMk cId="704748923" sldId="324"/>
            <ac:spMk id="30" creationId="{4702F26C-B61E-4955-A0E8-D7CBB31DC21B}"/>
          </ac:spMkLst>
        </pc:spChg>
        <pc:spChg chg="add del">
          <ac:chgData name="Charles-Henri SAUGET" userId="d5656b9c-7148-4c30-ab40-19a188eed451" providerId="ADAL" clId="{ACAB3551-F378-4CB4-8F38-1D42D7CC2868}" dt="2019-12-21T10:28:40.664" v="889"/>
          <ac:spMkLst>
            <pc:docMk/>
            <pc:sldMk cId="704748923" sldId="324"/>
            <ac:spMk id="31" creationId="{44046482-B900-42C9-B231-ABF9AE513D5E}"/>
          </ac:spMkLst>
        </pc:spChg>
        <pc:spChg chg="add mod">
          <ac:chgData name="Charles-Henri SAUGET" userId="d5656b9c-7148-4c30-ab40-19a188eed451" providerId="ADAL" clId="{ACAB3551-F378-4CB4-8F38-1D42D7CC2868}" dt="2019-12-21T10:28:55.548" v="891" actId="1076"/>
          <ac:spMkLst>
            <pc:docMk/>
            <pc:sldMk cId="704748923" sldId="324"/>
            <ac:spMk id="32" creationId="{35A2065C-AE2F-4A26-8752-353B40AB4182}"/>
          </ac:spMkLst>
        </pc:spChg>
        <pc:spChg chg="add mod">
          <ac:chgData name="Charles-Henri SAUGET" userId="d5656b9c-7148-4c30-ab40-19a188eed451" providerId="ADAL" clId="{ACAB3551-F378-4CB4-8F38-1D42D7CC2868}" dt="2019-12-21T10:28:55.548" v="891" actId="1076"/>
          <ac:spMkLst>
            <pc:docMk/>
            <pc:sldMk cId="704748923" sldId="324"/>
            <ac:spMk id="33" creationId="{CABDF484-EBAE-4EEC-966C-398A208992DC}"/>
          </ac:spMkLst>
        </pc:spChg>
        <pc:spChg chg="add mod">
          <ac:chgData name="Charles-Henri SAUGET" userId="d5656b9c-7148-4c30-ab40-19a188eed451" providerId="ADAL" clId="{ACAB3551-F378-4CB4-8F38-1D42D7CC2868}" dt="2019-12-21T10:29:29.070" v="904" actId="207"/>
          <ac:spMkLst>
            <pc:docMk/>
            <pc:sldMk cId="704748923" sldId="324"/>
            <ac:spMk id="34" creationId="{F505A57C-756B-461E-B3BD-76EA2F295B3F}"/>
          </ac:spMkLst>
        </pc:spChg>
        <pc:spChg chg="add mod">
          <ac:chgData name="Charles-Henri SAUGET" userId="d5656b9c-7148-4c30-ab40-19a188eed451" providerId="ADAL" clId="{ACAB3551-F378-4CB4-8F38-1D42D7CC2868}" dt="2019-12-21T10:29:29.070" v="904" actId="207"/>
          <ac:spMkLst>
            <pc:docMk/>
            <pc:sldMk cId="704748923" sldId="324"/>
            <ac:spMk id="35" creationId="{592AABF2-55AC-4EAC-9576-AFD779C942C4}"/>
          </ac:spMkLst>
        </pc:spChg>
        <pc:spChg chg="add mod">
          <ac:chgData name="Charles-Henri SAUGET" userId="d5656b9c-7148-4c30-ab40-19a188eed451" providerId="ADAL" clId="{ACAB3551-F378-4CB4-8F38-1D42D7CC2868}" dt="2019-12-21T10:29:29.070" v="904" actId="207"/>
          <ac:spMkLst>
            <pc:docMk/>
            <pc:sldMk cId="704748923" sldId="324"/>
            <ac:spMk id="36" creationId="{38207528-C198-44EE-AA3E-3D80A6AEBBF6}"/>
          </ac:spMkLst>
        </pc:spChg>
        <pc:spChg chg="add mod ord">
          <ac:chgData name="Charles-Henri SAUGET" userId="d5656b9c-7148-4c30-ab40-19a188eed451" providerId="ADAL" clId="{ACAB3551-F378-4CB4-8F38-1D42D7CC2868}" dt="2019-12-21T10:29:21.172" v="903" actId="207"/>
          <ac:spMkLst>
            <pc:docMk/>
            <pc:sldMk cId="704748923" sldId="324"/>
            <ac:spMk id="37" creationId="{66CF95FD-24DA-4028-8A5C-9BE1B11950C1}"/>
          </ac:spMkLst>
        </pc:spChg>
        <pc:grpChg chg="add del">
          <ac:chgData name="Charles-Henri SAUGET" userId="d5656b9c-7148-4c30-ab40-19a188eed451" providerId="ADAL" clId="{ACAB3551-F378-4CB4-8F38-1D42D7CC2868}" dt="2019-12-21T10:28:26.926" v="885"/>
          <ac:grpSpMkLst>
            <pc:docMk/>
            <pc:sldMk cId="704748923" sldId="324"/>
            <ac:grpSpMk id="6" creationId="{65375577-CCA3-4F02-ABA5-F4686E455FE0}"/>
          </ac:grpSpMkLst>
        </pc:grpChg>
        <pc:grpChg chg="add del">
          <ac:chgData name="Charles-Henri SAUGET" userId="d5656b9c-7148-4c30-ab40-19a188eed451" providerId="ADAL" clId="{ACAB3551-F378-4CB4-8F38-1D42D7CC2868}" dt="2019-12-21T10:28:34.623" v="887"/>
          <ac:grpSpMkLst>
            <pc:docMk/>
            <pc:sldMk cId="704748923" sldId="324"/>
            <ac:grpSpMk id="18" creationId="{CE486893-29B6-4E05-A7EF-EC5A05D9649C}"/>
          </ac:grpSpMkLst>
        </pc:grpChg>
        <pc:picChg chg="del">
          <ac:chgData name="Charles-Henri SAUGET" userId="d5656b9c-7148-4c30-ab40-19a188eed451" providerId="ADAL" clId="{ACAB3551-F378-4CB4-8F38-1D42D7CC2868}" dt="2019-12-21T10:28:16.618" v="883" actId="478"/>
          <ac:picMkLst>
            <pc:docMk/>
            <pc:sldMk cId="704748923" sldId="324"/>
            <ac:picMk id="4" creationId="{EA0516C0-21B3-4138-B7BE-4819F7BEFB6D}"/>
          </ac:picMkLst>
        </pc:picChg>
      </pc:sldChg>
      <pc:sldChg chg="addSp delSp modSp add ord">
        <pc:chgData name="Charles-Henri SAUGET" userId="d5656b9c-7148-4c30-ab40-19a188eed451" providerId="ADAL" clId="{ACAB3551-F378-4CB4-8F38-1D42D7CC2868}" dt="2019-12-21T12:12:23.057" v="1518" actId="478"/>
        <pc:sldMkLst>
          <pc:docMk/>
          <pc:sldMk cId="2505249536" sldId="325"/>
        </pc:sldMkLst>
        <pc:spChg chg="add mod">
          <ac:chgData name="Charles-Henri SAUGET" userId="d5656b9c-7148-4c30-ab40-19a188eed451" providerId="ADAL" clId="{ACAB3551-F378-4CB4-8F38-1D42D7CC2868}" dt="2019-12-21T10:48:30.215" v="1029" actId="20577"/>
          <ac:spMkLst>
            <pc:docMk/>
            <pc:sldMk cId="2505249536" sldId="325"/>
            <ac:spMk id="2" creationId="{55641341-4CED-48AF-839A-1742A040068B}"/>
          </ac:spMkLst>
        </pc:spChg>
        <pc:spChg chg="add del mod">
          <ac:chgData name="Charles-Henri SAUGET" userId="d5656b9c-7148-4c30-ab40-19a188eed451" providerId="ADAL" clId="{ACAB3551-F378-4CB4-8F38-1D42D7CC2868}" dt="2019-12-21T11:00:08.994" v="1083" actId="478"/>
          <ac:spMkLst>
            <pc:docMk/>
            <pc:sldMk cId="2505249536" sldId="325"/>
            <ac:spMk id="3" creationId="{EC40DFE4-0234-4E30-BCD7-E2F16E682356}"/>
          </ac:spMkLst>
        </pc:spChg>
        <pc:spChg chg="add del mod">
          <ac:chgData name="Charles-Henri SAUGET" userId="d5656b9c-7148-4c30-ab40-19a188eed451" providerId="ADAL" clId="{ACAB3551-F378-4CB4-8F38-1D42D7CC2868}" dt="2019-12-21T11:01:47.866" v="1097" actId="478"/>
          <ac:spMkLst>
            <pc:docMk/>
            <pc:sldMk cId="2505249536" sldId="325"/>
            <ac:spMk id="5" creationId="{9937C7F3-EF89-4AA8-9E62-43399F9E4721}"/>
          </ac:spMkLst>
        </pc:spChg>
        <pc:spChg chg="add del">
          <ac:chgData name="Charles-Henri SAUGET" userId="d5656b9c-7148-4c30-ab40-19a188eed451" providerId="ADAL" clId="{ACAB3551-F378-4CB4-8F38-1D42D7CC2868}" dt="2019-12-21T11:01:12.238" v="1093" actId="478"/>
          <ac:spMkLst>
            <pc:docMk/>
            <pc:sldMk cId="2505249536" sldId="325"/>
            <ac:spMk id="7" creationId="{56AFA53B-A999-447F-8C21-6CDC5C670722}"/>
          </ac:spMkLst>
        </pc:spChg>
        <pc:spChg chg="add mod">
          <ac:chgData name="Charles-Henri SAUGET" userId="d5656b9c-7148-4c30-ab40-19a188eed451" providerId="ADAL" clId="{ACAB3551-F378-4CB4-8F38-1D42D7CC2868}" dt="2019-12-21T11:07:11.642" v="1132" actId="1076"/>
          <ac:spMkLst>
            <pc:docMk/>
            <pc:sldMk cId="2505249536" sldId="325"/>
            <ac:spMk id="9" creationId="{FC5063F3-ED1D-4CD4-881B-0673F58ECF14}"/>
          </ac:spMkLst>
        </pc:spChg>
        <pc:spChg chg="add mod">
          <ac:chgData name="Charles-Henri SAUGET" userId="d5656b9c-7148-4c30-ab40-19a188eed451" providerId="ADAL" clId="{ACAB3551-F378-4CB4-8F38-1D42D7CC2868}" dt="2019-12-21T11:07:11.642" v="1132" actId="1076"/>
          <ac:spMkLst>
            <pc:docMk/>
            <pc:sldMk cId="2505249536" sldId="325"/>
            <ac:spMk id="11" creationId="{D0BF0E1F-3EDC-434B-8238-B2087761C5E9}"/>
          </ac:spMkLst>
        </pc:spChg>
        <pc:spChg chg="add">
          <ac:chgData name="Charles-Henri SAUGET" userId="d5656b9c-7148-4c30-ab40-19a188eed451" providerId="ADAL" clId="{ACAB3551-F378-4CB4-8F38-1D42D7CC2868}" dt="2019-12-21T11:00:03.304" v="1082"/>
          <ac:spMkLst>
            <pc:docMk/>
            <pc:sldMk cId="2505249536" sldId="325"/>
            <ac:spMk id="16" creationId="{A05F2264-E3CD-40B4-B4BA-2D2D24F75392}"/>
          </ac:spMkLst>
        </pc:spChg>
        <pc:spChg chg="add mod">
          <ac:chgData name="Charles-Henri SAUGET" userId="d5656b9c-7148-4c30-ab40-19a188eed451" providerId="ADAL" clId="{ACAB3551-F378-4CB4-8F38-1D42D7CC2868}" dt="2019-12-21T11:07:33.874" v="1136" actId="1076"/>
          <ac:spMkLst>
            <pc:docMk/>
            <pc:sldMk cId="2505249536" sldId="325"/>
            <ac:spMk id="24" creationId="{557F6FA9-103B-4E1D-A5D4-A47316F43830}"/>
          </ac:spMkLst>
        </pc:spChg>
        <pc:spChg chg="add del">
          <ac:chgData name="Charles-Henri SAUGET" userId="d5656b9c-7148-4c30-ab40-19a188eed451" providerId="ADAL" clId="{ACAB3551-F378-4CB4-8F38-1D42D7CC2868}" dt="2019-12-21T11:02:48.712" v="1115" actId="478"/>
          <ac:spMkLst>
            <pc:docMk/>
            <pc:sldMk cId="2505249536" sldId="325"/>
            <ac:spMk id="27" creationId="{4823C169-ED27-4B19-84FB-9EF4C4D3298A}"/>
          </ac:spMkLst>
        </pc:spChg>
        <pc:spChg chg="add mod">
          <ac:chgData name="Charles-Henri SAUGET" userId="d5656b9c-7148-4c30-ab40-19a188eed451" providerId="ADAL" clId="{ACAB3551-F378-4CB4-8F38-1D42D7CC2868}" dt="2019-12-21T11:02:45.564" v="1114" actId="164"/>
          <ac:spMkLst>
            <pc:docMk/>
            <pc:sldMk cId="2505249536" sldId="325"/>
            <ac:spMk id="29" creationId="{63077A20-6011-43B9-A9AB-F7832D244AFE}"/>
          </ac:spMkLst>
        </pc:spChg>
        <pc:spChg chg="add del">
          <ac:chgData name="Charles-Henri SAUGET" userId="d5656b9c-7148-4c30-ab40-19a188eed451" providerId="ADAL" clId="{ACAB3551-F378-4CB4-8F38-1D42D7CC2868}" dt="2019-12-21T11:00:37.830" v="1090" actId="478"/>
          <ac:spMkLst>
            <pc:docMk/>
            <pc:sldMk cId="2505249536" sldId="325"/>
            <ac:spMk id="30" creationId="{82202B4B-AAA1-430A-8462-24F2E3382897}"/>
          </ac:spMkLst>
        </pc:spChg>
        <pc:spChg chg="add del">
          <ac:chgData name="Charles-Henri SAUGET" userId="d5656b9c-7148-4c30-ab40-19a188eed451" providerId="ADAL" clId="{ACAB3551-F378-4CB4-8F38-1D42D7CC2868}" dt="2019-12-21T11:00:37.830" v="1090" actId="478"/>
          <ac:spMkLst>
            <pc:docMk/>
            <pc:sldMk cId="2505249536" sldId="325"/>
            <ac:spMk id="32" creationId="{A6BEAF59-C9FD-4601-97E1-BC7052863829}"/>
          </ac:spMkLst>
        </pc:spChg>
        <pc:spChg chg="add del">
          <ac:chgData name="Charles-Henri SAUGET" userId="d5656b9c-7148-4c30-ab40-19a188eed451" providerId="ADAL" clId="{ACAB3551-F378-4CB4-8F38-1D42D7CC2868}" dt="2019-12-21T11:00:37.830" v="1090" actId="478"/>
          <ac:spMkLst>
            <pc:docMk/>
            <pc:sldMk cId="2505249536" sldId="325"/>
            <ac:spMk id="33" creationId="{5B5FBB61-C4AF-489D-AD42-B82531ABD103}"/>
          </ac:spMkLst>
        </pc:spChg>
        <pc:spChg chg="add del">
          <ac:chgData name="Charles-Henri SAUGET" userId="d5656b9c-7148-4c30-ab40-19a188eed451" providerId="ADAL" clId="{ACAB3551-F378-4CB4-8F38-1D42D7CC2868}" dt="2019-12-21T11:00:37.830" v="1090" actId="478"/>
          <ac:spMkLst>
            <pc:docMk/>
            <pc:sldMk cId="2505249536" sldId="325"/>
            <ac:spMk id="34" creationId="{AC7A98E8-6F81-4DE7-A572-A8A6DD5A1DD2}"/>
          </ac:spMkLst>
        </pc:spChg>
        <pc:spChg chg="add del">
          <ac:chgData name="Charles-Henri SAUGET" userId="d5656b9c-7148-4c30-ab40-19a188eed451" providerId="ADAL" clId="{ACAB3551-F378-4CB4-8F38-1D42D7CC2868}" dt="2019-12-21T11:00:37.830" v="1090" actId="478"/>
          <ac:spMkLst>
            <pc:docMk/>
            <pc:sldMk cId="2505249536" sldId="325"/>
            <ac:spMk id="35" creationId="{8128DDA4-93AA-45E1-84E7-CF4F90276352}"/>
          </ac:spMkLst>
        </pc:spChg>
        <pc:spChg chg="add del">
          <ac:chgData name="Charles-Henri SAUGET" userId="d5656b9c-7148-4c30-ab40-19a188eed451" providerId="ADAL" clId="{ACAB3551-F378-4CB4-8F38-1D42D7CC2868}" dt="2019-12-21T11:00:37.830" v="1090" actId="478"/>
          <ac:spMkLst>
            <pc:docMk/>
            <pc:sldMk cId="2505249536" sldId="325"/>
            <ac:spMk id="36" creationId="{BB0CABAB-A8F8-4DC3-890A-09BE9C435E14}"/>
          </ac:spMkLst>
        </pc:spChg>
        <pc:spChg chg="add mod">
          <ac:chgData name="Charles-Henri SAUGET" userId="d5656b9c-7148-4c30-ab40-19a188eed451" providerId="ADAL" clId="{ACAB3551-F378-4CB4-8F38-1D42D7CC2868}" dt="2019-12-21T11:09:40.325" v="1160" actId="1076"/>
          <ac:spMkLst>
            <pc:docMk/>
            <pc:sldMk cId="2505249536" sldId="325"/>
            <ac:spMk id="68" creationId="{2C21CBAD-8D92-43C0-BDB1-27608F76E685}"/>
          </ac:spMkLst>
        </pc:spChg>
        <pc:spChg chg="add mod">
          <ac:chgData name="Charles-Henri SAUGET" userId="d5656b9c-7148-4c30-ab40-19a188eed451" providerId="ADAL" clId="{ACAB3551-F378-4CB4-8F38-1D42D7CC2868}" dt="2019-12-21T12:11:57.864" v="1515" actId="1076"/>
          <ac:spMkLst>
            <pc:docMk/>
            <pc:sldMk cId="2505249536" sldId="325"/>
            <ac:spMk id="78" creationId="{B4515C81-7D45-438D-8F37-52037714822A}"/>
          </ac:spMkLst>
        </pc:spChg>
        <pc:grpChg chg="add mod">
          <ac:chgData name="Charles-Henri SAUGET" userId="d5656b9c-7148-4c30-ab40-19a188eed451" providerId="ADAL" clId="{ACAB3551-F378-4CB4-8F38-1D42D7CC2868}" dt="2019-12-21T11:07:43.354" v="1138" actId="1076"/>
          <ac:grpSpMkLst>
            <pc:docMk/>
            <pc:sldMk cId="2505249536" sldId="325"/>
            <ac:grpSpMk id="49" creationId="{2624C8E3-8BBB-4FA7-A0CB-81B4094EA1FD}"/>
          </ac:grpSpMkLst>
        </pc:grpChg>
        <pc:grpChg chg="add mod">
          <ac:chgData name="Charles-Henri SAUGET" userId="d5656b9c-7148-4c30-ab40-19a188eed451" providerId="ADAL" clId="{ACAB3551-F378-4CB4-8F38-1D42D7CC2868}" dt="2019-12-21T11:02:55.658" v="1117" actId="1076"/>
          <ac:grpSpMkLst>
            <pc:docMk/>
            <pc:sldMk cId="2505249536" sldId="325"/>
            <ac:grpSpMk id="50" creationId="{66414945-4041-4411-9D29-5A797F88DC20}"/>
          </ac:grpSpMkLst>
        </pc:grpChg>
        <pc:grpChg chg="add del mod">
          <ac:chgData name="Charles-Henri SAUGET" userId="d5656b9c-7148-4c30-ab40-19a188eed451" providerId="ADAL" clId="{ACAB3551-F378-4CB4-8F38-1D42D7CC2868}" dt="2019-12-21T12:12:23.057" v="1518" actId="478"/>
          <ac:grpSpMkLst>
            <pc:docMk/>
            <pc:sldMk cId="2505249536" sldId="325"/>
            <ac:grpSpMk id="79" creationId="{EC995935-98AA-42E8-9A97-18D8AA1BAE0E}"/>
          </ac:grpSpMkLst>
        </pc:grpChg>
        <pc:picChg chg="add del mod">
          <ac:chgData name="Charles-Henri SAUGET" userId="d5656b9c-7148-4c30-ab40-19a188eed451" providerId="ADAL" clId="{ACAB3551-F378-4CB4-8F38-1D42D7CC2868}" dt="2019-12-21T11:01:48.546" v="1098" actId="478"/>
          <ac:picMkLst>
            <pc:docMk/>
            <pc:sldMk cId="2505249536" sldId="325"/>
            <ac:picMk id="4" creationId="{0F224095-2B11-40A0-9CA3-B483E362900F}"/>
          </ac:picMkLst>
        </pc:picChg>
        <pc:picChg chg="add del">
          <ac:chgData name="Charles-Henri SAUGET" userId="d5656b9c-7148-4c30-ab40-19a188eed451" providerId="ADAL" clId="{ACAB3551-F378-4CB4-8F38-1D42D7CC2868}" dt="2019-12-21T11:01:12.238" v="1093" actId="478"/>
          <ac:picMkLst>
            <pc:docMk/>
            <pc:sldMk cId="2505249536" sldId="325"/>
            <ac:picMk id="6" creationId="{5538BFA1-8B59-4D58-AAA6-5E1C080CD33C}"/>
          </ac:picMkLst>
        </pc:picChg>
        <pc:picChg chg="add mod">
          <ac:chgData name="Charles-Henri SAUGET" userId="d5656b9c-7148-4c30-ab40-19a188eed451" providerId="ADAL" clId="{ACAB3551-F378-4CB4-8F38-1D42D7CC2868}" dt="2019-12-21T11:07:11.642" v="1132" actId="1076"/>
          <ac:picMkLst>
            <pc:docMk/>
            <pc:sldMk cId="2505249536" sldId="325"/>
            <ac:picMk id="8" creationId="{82A86F04-C3E1-491B-8F58-2D04F6EF24DE}"/>
          </ac:picMkLst>
        </pc:picChg>
        <pc:picChg chg="add mod">
          <ac:chgData name="Charles-Henri SAUGET" userId="d5656b9c-7148-4c30-ab40-19a188eed451" providerId="ADAL" clId="{ACAB3551-F378-4CB4-8F38-1D42D7CC2868}" dt="2019-12-21T11:07:11.642" v="1132" actId="1076"/>
          <ac:picMkLst>
            <pc:docMk/>
            <pc:sldMk cId="2505249536" sldId="325"/>
            <ac:picMk id="10" creationId="{2068F459-B3F0-45B2-B49E-F80BC33C8F63}"/>
          </ac:picMkLst>
        </pc:picChg>
        <pc:picChg chg="add">
          <ac:chgData name="Charles-Henri SAUGET" userId="d5656b9c-7148-4c30-ab40-19a188eed451" providerId="ADAL" clId="{ACAB3551-F378-4CB4-8F38-1D42D7CC2868}" dt="2019-12-21T11:00:03.304" v="1082"/>
          <ac:picMkLst>
            <pc:docMk/>
            <pc:sldMk cId="2505249536" sldId="325"/>
            <ac:picMk id="17" creationId="{27D806F8-DC5B-4BB9-8A6B-6D600BA7BC9A}"/>
          </ac:picMkLst>
        </pc:picChg>
        <pc:picChg chg="add mod">
          <ac:chgData name="Charles-Henri SAUGET" userId="d5656b9c-7148-4c30-ab40-19a188eed451" providerId="ADAL" clId="{ACAB3551-F378-4CB4-8F38-1D42D7CC2868}" dt="2019-12-21T11:07:19.122" v="1134" actId="1076"/>
          <ac:picMkLst>
            <pc:docMk/>
            <pc:sldMk cId="2505249536" sldId="325"/>
            <ac:picMk id="18" creationId="{608AAC35-D160-4D9B-BE1F-2F140E89E822}"/>
          </ac:picMkLst>
        </pc:picChg>
        <pc:picChg chg="add del mod">
          <ac:chgData name="Charles-Henri SAUGET" userId="d5656b9c-7148-4c30-ab40-19a188eed451" providerId="ADAL" clId="{ACAB3551-F378-4CB4-8F38-1D42D7CC2868}" dt="2019-12-21T11:02:29.952" v="1109" actId="478"/>
          <ac:picMkLst>
            <pc:docMk/>
            <pc:sldMk cId="2505249536" sldId="325"/>
            <ac:picMk id="20" creationId="{86BF430C-5732-4068-90A4-47C9C0F98C5C}"/>
          </ac:picMkLst>
        </pc:picChg>
        <pc:picChg chg="add del mod">
          <ac:chgData name="Charles-Henri SAUGET" userId="d5656b9c-7148-4c30-ab40-19a188eed451" providerId="ADAL" clId="{ACAB3551-F378-4CB4-8F38-1D42D7CC2868}" dt="2019-12-21T11:02:24.915" v="1105" actId="478"/>
          <ac:picMkLst>
            <pc:docMk/>
            <pc:sldMk cId="2505249536" sldId="325"/>
            <ac:picMk id="21" creationId="{00F4EFC9-5F2D-4C53-8598-C9EB0447E47B}"/>
          </ac:picMkLst>
        </pc:picChg>
        <pc:picChg chg="add del mod">
          <ac:chgData name="Charles-Henri SAUGET" userId="d5656b9c-7148-4c30-ab40-19a188eed451" providerId="ADAL" clId="{ACAB3551-F378-4CB4-8F38-1D42D7CC2868}" dt="2019-12-21T11:02:25.761" v="1106" actId="478"/>
          <ac:picMkLst>
            <pc:docMk/>
            <pc:sldMk cId="2505249536" sldId="325"/>
            <ac:picMk id="22" creationId="{ED07F205-D88D-42B6-96DA-63B8D6659898}"/>
          </ac:picMkLst>
        </pc:picChg>
        <pc:picChg chg="add mod">
          <ac:chgData name="Charles-Henri SAUGET" userId="d5656b9c-7148-4c30-ab40-19a188eed451" providerId="ADAL" clId="{ACAB3551-F378-4CB4-8F38-1D42D7CC2868}" dt="2019-12-21T11:07:33.874" v="1136" actId="1076"/>
          <ac:picMkLst>
            <pc:docMk/>
            <pc:sldMk cId="2505249536" sldId="325"/>
            <ac:picMk id="23" creationId="{2FFBEA25-1F55-484F-A7C5-D46F1CB776FF}"/>
          </ac:picMkLst>
        </pc:picChg>
        <pc:picChg chg="add del">
          <ac:chgData name="Charles-Henri SAUGET" userId="d5656b9c-7148-4c30-ab40-19a188eed451" providerId="ADAL" clId="{ACAB3551-F378-4CB4-8F38-1D42D7CC2868}" dt="2019-12-21T11:02:48.712" v="1115" actId="478"/>
          <ac:picMkLst>
            <pc:docMk/>
            <pc:sldMk cId="2505249536" sldId="325"/>
            <ac:picMk id="26" creationId="{1F9FB2A5-AD18-4E37-84B6-C56F31C8293A}"/>
          </ac:picMkLst>
        </pc:picChg>
        <pc:picChg chg="add mod">
          <ac:chgData name="Charles-Henri SAUGET" userId="d5656b9c-7148-4c30-ab40-19a188eed451" providerId="ADAL" clId="{ACAB3551-F378-4CB4-8F38-1D42D7CC2868}" dt="2019-12-21T11:02:45.564" v="1114" actId="164"/>
          <ac:picMkLst>
            <pc:docMk/>
            <pc:sldMk cId="2505249536" sldId="325"/>
            <ac:picMk id="28" creationId="{46E58D3F-62C8-48D2-A199-828F6B7214D5}"/>
          </ac:picMkLst>
        </pc:picChg>
        <pc:picChg chg="add del">
          <ac:chgData name="Charles-Henri SAUGET" userId="d5656b9c-7148-4c30-ab40-19a188eed451" providerId="ADAL" clId="{ACAB3551-F378-4CB4-8F38-1D42D7CC2868}" dt="2019-12-21T11:00:37.830" v="1090" actId="478"/>
          <ac:picMkLst>
            <pc:docMk/>
            <pc:sldMk cId="2505249536" sldId="325"/>
            <ac:picMk id="31" creationId="{6BEE3768-81E0-4B88-8A67-751199F7A1F8}"/>
          </ac:picMkLst>
        </pc:picChg>
        <pc:picChg chg="add mod">
          <ac:chgData name="Charles-Henri SAUGET" userId="d5656b9c-7148-4c30-ab40-19a188eed451" providerId="ADAL" clId="{ACAB3551-F378-4CB4-8F38-1D42D7CC2868}" dt="2019-12-21T12:09:08.617" v="1395" actId="1366"/>
          <ac:picMkLst>
            <pc:docMk/>
            <pc:sldMk cId="2505249536" sldId="325"/>
            <ac:picMk id="67" creationId="{D3EFFCBC-540F-40EF-BEA0-CE4710DC8A94}"/>
          </ac:picMkLst>
        </pc:picChg>
        <pc:picChg chg="add mod">
          <ac:chgData name="Charles-Henri SAUGET" userId="d5656b9c-7148-4c30-ab40-19a188eed451" providerId="ADAL" clId="{ACAB3551-F378-4CB4-8F38-1D42D7CC2868}" dt="2019-12-21T12:10:43.735" v="1419" actId="1076"/>
          <ac:picMkLst>
            <pc:docMk/>
            <pc:sldMk cId="2505249536" sldId="325"/>
            <ac:picMk id="70" creationId="{E9963E41-35D3-42B0-845E-991E6C521989}"/>
          </ac:picMkLst>
        </pc:picChg>
        <pc:picChg chg="add del mod">
          <ac:chgData name="Charles-Henri SAUGET" userId="d5656b9c-7148-4c30-ab40-19a188eed451" providerId="ADAL" clId="{ACAB3551-F378-4CB4-8F38-1D42D7CC2868}" dt="2019-12-21T12:09:48.148" v="1401"/>
          <ac:picMkLst>
            <pc:docMk/>
            <pc:sldMk cId="2505249536" sldId="325"/>
            <ac:picMk id="72" creationId="{F97E6F0A-0AF6-46A5-8114-E9C0E5645D25}"/>
          </ac:picMkLst>
        </pc:picChg>
        <pc:picChg chg="add del mod">
          <ac:chgData name="Charles-Henri SAUGET" userId="d5656b9c-7148-4c30-ab40-19a188eed451" providerId="ADAL" clId="{ACAB3551-F378-4CB4-8F38-1D42D7CC2868}" dt="2019-12-21T12:10:03.071" v="1403"/>
          <ac:picMkLst>
            <pc:docMk/>
            <pc:sldMk cId="2505249536" sldId="325"/>
            <ac:picMk id="74" creationId="{5F790B2F-7C2D-41C5-B3E0-E967EC022308}"/>
          </ac:picMkLst>
        </pc:picChg>
        <pc:picChg chg="add mod">
          <ac:chgData name="Charles-Henri SAUGET" userId="d5656b9c-7148-4c30-ab40-19a188eed451" providerId="ADAL" clId="{ACAB3551-F378-4CB4-8F38-1D42D7CC2868}" dt="2019-12-21T12:10:30.207" v="1413" actId="1076"/>
          <ac:picMkLst>
            <pc:docMk/>
            <pc:sldMk cId="2505249536" sldId="325"/>
            <ac:picMk id="76" creationId="{2045AF7C-67CC-4CAF-AA5E-7BB4BEB8EF1B}"/>
          </ac:picMkLst>
        </pc:picChg>
        <pc:cxnChg chg="add del mod">
          <ac:chgData name="Charles-Henri SAUGET" userId="d5656b9c-7148-4c30-ab40-19a188eed451" providerId="ADAL" clId="{ACAB3551-F378-4CB4-8F38-1D42D7CC2868}" dt="2019-12-21T11:01:49.879" v="1099" actId="478"/>
          <ac:cxnSpMkLst>
            <pc:docMk/>
            <pc:sldMk cId="2505249536" sldId="325"/>
            <ac:cxnSpMk id="12" creationId="{53465D56-D0E1-4AB2-BE61-0710E67FEC4B}"/>
          </ac:cxnSpMkLst>
        </pc:cxnChg>
        <pc:cxnChg chg="add del mod">
          <ac:chgData name="Charles-Henri SAUGET" userId="d5656b9c-7148-4c30-ab40-19a188eed451" providerId="ADAL" clId="{ACAB3551-F378-4CB4-8F38-1D42D7CC2868}" dt="2019-12-21T11:01:14.386" v="1094" actId="478"/>
          <ac:cxnSpMkLst>
            <pc:docMk/>
            <pc:sldMk cId="2505249536" sldId="325"/>
            <ac:cxnSpMk id="13" creationId="{56C42B53-F907-4183-BF65-6BB67114FBE5}"/>
          </ac:cxnSpMkLst>
        </pc:cxnChg>
        <pc:cxnChg chg="add mod">
          <ac:chgData name="Charles-Henri SAUGET" userId="d5656b9c-7148-4c30-ab40-19a188eed451" providerId="ADAL" clId="{ACAB3551-F378-4CB4-8F38-1D42D7CC2868}" dt="2019-12-21T11:07:19.122" v="1134" actId="1076"/>
          <ac:cxnSpMkLst>
            <pc:docMk/>
            <pc:sldMk cId="2505249536" sldId="325"/>
            <ac:cxnSpMk id="14" creationId="{90BD7A36-B705-4586-BB16-530C904D8089}"/>
          </ac:cxnSpMkLst>
        </pc:cxnChg>
        <pc:cxnChg chg="add mod">
          <ac:chgData name="Charles-Henri SAUGET" userId="d5656b9c-7148-4c30-ab40-19a188eed451" providerId="ADAL" clId="{ACAB3551-F378-4CB4-8F38-1D42D7CC2868}" dt="2019-12-21T11:07:19.122" v="1134" actId="1076"/>
          <ac:cxnSpMkLst>
            <pc:docMk/>
            <pc:sldMk cId="2505249536" sldId="325"/>
            <ac:cxnSpMk id="15" creationId="{D30798C9-41D2-43B9-977D-ABDA91EC5254}"/>
          </ac:cxnSpMkLst>
        </pc:cxnChg>
        <pc:cxnChg chg="add del mod">
          <ac:chgData name="Charles-Henri SAUGET" userId="d5656b9c-7148-4c30-ab40-19a188eed451" providerId="ADAL" clId="{ACAB3551-F378-4CB4-8F38-1D42D7CC2868}" dt="2019-12-21T11:02:23.433" v="1104" actId="478"/>
          <ac:cxnSpMkLst>
            <pc:docMk/>
            <pc:sldMk cId="2505249536" sldId="325"/>
            <ac:cxnSpMk id="19" creationId="{08A6C8C3-1521-4178-9B26-8B8063CF5624}"/>
          </ac:cxnSpMkLst>
        </pc:cxnChg>
        <pc:cxnChg chg="add del mod">
          <ac:chgData name="Charles-Henri SAUGET" userId="d5656b9c-7148-4c30-ab40-19a188eed451" providerId="ADAL" clId="{ACAB3551-F378-4CB4-8F38-1D42D7CC2868}" dt="2019-12-21T11:00:41.490" v="1092" actId="478"/>
          <ac:cxnSpMkLst>
            <pc:docMk/>
            <pc:sldMk cId="2505249536" sldId="325"/>
            <ac:cxnSpMk id="25" creationId="{98E885F9-4348-48C0-8F37-D8751810DB87}"/>
          </ac:cxnSpMkLst>
        </pc:cxnChg>
        <pc:cxnChg chg="add del mod">
          <ac:chgData name="Charles-Henri SAUGET" userId="d5656b9c-7148-4c30-ab40-19a188eed451" providerId="ADAL" clId="{ACAB3551-F378-4CB4-8F38-1D42D7CC2868}" dt="2019-12-21T11:00:37.830" v="1090" actId="478"/>
          <ac:cxnSpMkLst>
            <pc:docMk/>
            <pc:sldMk cId="2505249536" sldId="325"/>
            <ac:cxnSpMk id="37" creationId="{42181E36-B299-4C13-9D5C-FF3EC1137A40}"/>
          </ac:cxnSpMkLst>
        </pc:cxnChg>
        <pc:cxnChg chg="add del mod">
          <ac:chgData name="Charles-Henri SAUGET" userId="d5656b9c-7148-4c30-ab40-19a188eed451" providerId="ADAL" clId="{ACAB3551-F378-4CB4-8F38-1D42D7CC2868}" dt="2019-12-21T11:00:37.830" v="1090" actId="478"/>
          <ac:cxnSpMkLst>
            <pc:docMk/>
            <pc:sldMk cId="2505249536" sldId="325"/>
            <ac:cxnSpMk id="38" creationId="{D26F578A-3D3B-4FB0-98B2-F6351D9F1164}"/>
          </ac:cxnSpMkLst>
        </pc:cxnChg>
        <pc:cxnChg chg="add del mod">
          <ac:chgData name="Charles-Henri SAUGET" userId="d5656b9c-7148-4c30-ab40-19a188eed451" providerId="ADAL" clId="{ACAB3551-F378-4CB4-8F38-1D42D7CC2868}" dt="2019-12-21T11:00:37.830" v="1090" actId="478"/>
          <ac:cxnSpMkLst>
            <pc:docMk/>
            <pc:sldMk cId="2505249536" sldId="325"/>
            <ac:cxnSpMk id="39" creationId="{9B2681D7-012A-4B08-B262-2045B40A9262}"/>
          </ac:cxnSpMkLst>
        </pc:cxnChg>
        <pc:cxnChg chg="add del mod">
          <ac:chgData name="Charles-Henri SAUGET" userId="d5656b9c-7148-4c30-ab40-19a188eed451" providerId="ADAL" clId="{ACAB3551-F378-4CB4-8F38-1D42D7CC2868}" dt="2019-12-21T11:00:37.830" v="1090" actId="478"/>
          <ac:cxnSpMkLst>
            <pc:docMk/>
            <pc:sldMk cId="2505249536" sldId="325"/>
            <ac:cxnSpMk id="40" creationId="{BC5B9089-D412-4622-93BA-9EC8CE5ACD5E}"/>
          </ac:cxnSpMkLst>
        </pc:cxnChg>
        <pc:cxnChg chg="add mod">
          <ac:chgData name="Charles-Henri SAUGET" userId="d5656b9c-7148-4c30-ab40-19a188eed451" providerId="ADAL" clId="{ACAB3551-F378-4CB4-8F38-1D42D7CC2868}" dt="2019-12-21T11:07:29.602" v="1135" actId="14100"/>
          <ac:cxnSpMkLst>
            <pc:docMk/>
            <pc:sldMk cId="2505249536" sldId="325"/>
            <ac:cxnSpMk id="54" creationId="{3142F12A-94A3-455E-914E-164C12CB8EC3}"/>
          </ac:cxnSpMkLst>
        </pc:cxnChg>
        <pc:cxnChg chg="add mod">
          <ac:chgData name="Charles-Henri SAUGET" userId="d5656b9c-7148-4c30-ab40-19a188eed451" providerId="ADAL" clId="{ACAB3551-F378-4CB4-8F38-1D42D7CC2868}" dt="2019-12-21T11:07:33.874" v="1136" actId="1076"/>
          <ac:cxnSpMkLst>
            <pc:docMk/>
            <pc:sldMk cId="2505249536" sldId="325"/>
            <ac:cxnSpMk id="56" creationId="{C97F41BB-3735-46F0-838C-255E20C3D117}"/>
          </ac:cxnSpMkLst>
        </pc:cxnChg>
        <pc:cxnChg chg="add mod">
          <ac:chgData name="Charles-Henri SAUGET" userId="d5656b9c-7148-4c30-ab40-19a188eed451" providerId="ADAL" clId="{ACAB3551-F378-4CB4-8F38-1D42D7CC2868}" dt="2019-12-21T12:10:33.702" v="1415" actId="1076"/>
          <ac:cxnSpMkLst>
            <pc:docMk/>
            <pc:sldMk cId="2505249536" sldId="325"/>
            <ac:cxnSpMk id="77" creationId="{FF964D19-AADB-4FB6-90C7-27802586AA45}"/>
          </ac:cxnSpMkLst>
        </pc:cxnChg>
      </pc:sldChg>
      <pc:sldChg chg="addSp delSp modSp add">
        <pc:chgData name="Charles-Henri SAUGET" userId="d5656b9c-7148-4c30-ab40-19a188eed451" providerId="ADAL" clId="{ACAB3551-F378-4CB4-8F38-1D42D7CC2868}" dt="2019-12-21T10:46:35.120" v="1006"/>
        <pc:sldMkLst>
          <pc:docMk/>
          <pc:sldMk cId="903979869" sldId="326"/>
        </pc:sldMkLst>
        <pc:spChg chg="mod">
          <ac:chgData name="Charles-Henri SAUGET" userId="d5656b9c-7148-4c30-ab40-19a188eed451" providerId="ADAL" clId="{ACAB3551-F378-4CB4-8F38-1D42D7CC2868}" dt="2019-12-21T10:45:27.928" v="1005" actId="20577"/>
          <ac:spMkLst>
            <pc:docMk/>
            <pc:sldMk cId="903979869" sldId="326"/>
            <ac:spMk id="2" creationId="{55641341-4CED-48AF-839A-1742A040068B}"/>
          </ac:spMkLst>
        </pc:spChg>
        <pc:spChg chg="del">
          <ac:chgData name="Charles-Henri SAUGET" userId="d5656b9c-7148-4c30-ab40-19a188eed451" providerId="ADAL" clId="{ACAB3551-F378-4CB4-8F38-1D42D7CC2868}" dt="2019-12-21T10:45:09.714" v="1000"/>
          <ac:spMkLst>
            <pc:docMk/>
            <pc:sldMk cId="903979869" sldId="326"/>
            <ac:spMk id="3" creationId="{EC40DFE4-0234-4E30-BCD7-E2F16E682356}"/>
          </ac:spMkLst>
        </pc:spChg>
        <pc:spChg chg="add">
          <ac:chgData name="Charles-Henri SAUGET" userId="d5656b9c-7148-4c30-ab40-19a188eed451" providerId="ADAL" clId="{ACAB3551-F378-4CB4-8F38-1D42D7CC2868}" dt="2019-12-21T10:46:35.120" v="1006"/>
          <ac:spMkLst>
            <pc:docMk/>
            <pc:sldMk cId="903979869" sldId="326"/>
            <ac:spMk id="5" creationId="{8EC14E57-B47A-4657-A004-3E0E42CD4F11}"/>
          </ac:spMkLst>
        </pc:spChg>
        <pc:spChg chg="add">
          <ac:chgData name="Charles-Henri SAUGET" userId="d5656b9c-7148-4c30-ab40-19a188eed451" providerId="ADAL" clId="{ACAB3551-F378-4CB4-8F38-1D42D7CC2868}" dt="2019-12-21T10:46:35.120" v="1006"/>
          <ac:spMkLst>
            <pc:docMk/>
            <pc:sldMk cId="903979869" sldId="326"/>
            <ac:spMk id="6" creationId="{89334EF2-44D2-42EC-8DF0-AF54E36428F3}"/>
          </ac:spMkLst>
        </pc:spChg>
        <pc:picChg chg="add mod">
          <ac:chgData name="Charles-Henri SAUGET" userId="d5656b9c-7148-4c30-ab40-19a188eed451" providerId="ADAL" clId="{ACAB3551-F378-4CB4-8F38-1D42D7CC2868}" dt="2019-12-21T10:45:09.714" v="1000"/>
          <ac:picMkLst>
            <pc:docMk/>
            <pc:sldMk cId="903979869" sldId="326"/>
            <ac:picMk id="4" creationId="{21FFA2AC-3CA0-4A71-9682-9343147AD5DD}"/>
          </ac:picMkLst>
        </pc:picChg>
        <pc:picChg chg="add">
          <ac:chgData name="Charles-Henri SAUGET" userId="d5656b9c-7148-4c30-ab40-19a188eed451" providerId="ADAL" clId="{ACAB3551-F378-4CB4-8F38-1D42D7CC2868}" dt="2019-12-21T10:46:35.120" v="1006"/>
          <ac:picMkLst>
            <pc:docMk/>
            <pc:sldMk cId="903979869" sldId="326"/>
            <ac:picMk id="7" creationId="{94C9D5B1-31DF-4247-A012-2D763279983D}"/>
          </ac:picMkLst>
        </pc:picChg>
      </pc:sldChg>
      <pc:sldChg chg="addSp delSp modSp add modAnim">
        <pc:chgData name="Charles-Henri SAUGET" userId="d5656b9c-7148-4c30-ab40-19a188eed451" providerId="ADAL" clId="{ACAB3551-F378-4CB4-8F38-1D42D7CC2868}" dt="2019-12-21T10:53:40.925" v="1080"/>
        <pc:sldMkLst>
          <pc:docMk/>
          <pc:sldMk cId="4105231633" sldId="327"/>
        </pc:sldMkLst>
        <pc:spChg chg="del">
          <ac:chgData name="Charles-Henri SAUGET" userId="d5656b9c-7148-4c30-ab40-19a188eed451" providerId="ADAL" clId="{ACAB3551-F378-4CB4-8F38-1D42D7CC2868}" dt="2019-12-21T10:52:41.621" v="1034" actId="478"/>
          <ac:spMkLst>
            <pc:docMk/>
            <pc:sldMk cId="4105231633" sldId="327"/>
            <ac:spMk id="2" creationId="{06A46D96-7468-434A-92D4-F05A8627E9D1}"/>
          </ac:spMkLst>
        </pc:spChg>
        <pc:spChg chg="mod">
          <ac:chgData name="Charles-Henri SAUGET" userId="d5656b9c-7148-4c30-ab40-19a188eed451" providerId="ADAL" clId="{ACAB3551-F378-4CB4-8F38-1D42D7CC2868}" dt="2019-12-21T10:53:40.925" v="1080"/>
          <ac:spMkLst>
            <pc:docMk/>
            <pc:sldMk cId="4105231633" sldId="327"/>
            <ac:spMk id="3" creationId="{10949674-4403-48E7-B692-63FD55AB5874}"/>
          </ac:spMkLst>
        </pc:spChg>
        <pc:grpChg chg="add mod">
          <ac:chgData name="Charles-Henri SAUGET" userId="d5656b9c-7148-4c30-ab40-19a188eed451" providerId="ADAL" clId="{ACAB3551-F378-4CB4-8F38-1D42D7CC2868}" dt="2019-12-21T10:52:38.410" v="1033" actId="1076"/>
          <ac:grpSpMkLst>
            <pc:docMk/>
            <pc:sldMk cId="4105231633" sldId="327"/>
            <ac:grpSpMk id="4" creationId="{6D1279FC-41E7-4E31-8833-CDD7DBDDF4EC}"/>
          </ac:grpSpMkLst>
        </pc:grpChg>
        <pc:grpChg chg="add mod">
          <ac:chgData name="Charles-Henri SAUGET" userId="d5656b9c-7148-4c30-ab40-19a188eed451" providerId="ADAL" clId="{ACAB3551-F378-4CB4-8F38-1D42D7CC2868}" dt="2019-12-21T10:52:38.410" v="1033" actId="1076"/>
          <ac:grpSpMkLst>
            <pc:docMk/>
            <pc:sldMk cId="4105231633" sldId="327"/>
            <ac:grpSpMk id="8" creationId="{0B690789-C4A6-4A06-8E1C-DB941075F5CE}"/>
          </ac:grpSpMkLst>
        </pc:grpChg>
        <pc:grpChg chg="add mod">
          <ac:chgData name="Charles-Henri SAUGET" userId="d5656b9c-7148-4c30-ab40-19a188eed451" providerId="ADAL" clId="{ACAB3551-F378-4CB4-8F38-1D42D7CC2868}" dt="2019-12-21T10:52:38.410" v="1033" actId="1076"/>
          <ac:grpSpMkLst>
            <pc:docMk/>
            <pc:sldMk cId="4105231633" sldId="327"/>
            <ac:grpSpMk id="12" creationId="{CC5456E6-1F2A-42B9-8B98-01ADE20F7E50}"/>
          </ac:grpSpMkLst>
        </pc:grpChg>
        <pc:grpChg chg="add del">
          <ac:chgData name="Charles-Henri SAUGET" userId="d5656b9c-7148-4c30-ab40-19a188eed451" providerId="ADAL" clId="{ACAB3551-F378-4CB4-8F38-1D42D7CC2868}" dt="2019-12-21T10:53:02.193" v="1036"/>
          <ac:grpSpMkLst>
            <pc:docMk/>
            <pc:sldMk cId="4105231633" sldId="327"/>
            <ac:grpSpMk id="16" creationId="{DFD21788-AA21-4951-9362-F223F9FA667B}"/>
          </ac:grpSpMkLst>
        </pc:grpChg>
        <pc:grpChg chg="add del">
          <ac:chgData name="Charles-Henri SAUGET" userId="d5656b9c-7148-4c30-ab40-19a188eed451" providerId="ADAL" clId="{ACAB3551-F378-4CB4-8F38-1D42D7CC2868}" dt="2019-12-21T10:53:02.193" v="1036"/>
          <ac:grpSpMkLst>
            <pc:docMk/>
            <pc:sldMk cId="4105231633" sldId="327"/>
            <ac:grpSpMk id="20" creationId="{8D88A70A-3E90-4CB4-8C7F-627CD7DB1637}"/>
          </ac:grpSpMkLst>
        </pc:grpChg>
        <pc:grpChg chg="add del">
          <ac:chgData name="Charles-Henri SAUGET" userId="d5656b9c-7148-4c30-ab40-19a188eed451" providerId="ADAL" clId="{ACAB3551-F378-4CB4-8F38-1D42D7CC2868}" dt="2019-12-21T10:53:02.193" v="1036"/>
          <ac:grpSpMkLst>
            <pc:docMk/>
            <pc:sldMk cId="4105231633" sldId="327"/>
            <ac:grpSpMk id="24" creationId="{A8D7A793-C0C7-4841-85F6-A465840F7F1E}"/>
          </ac:grpSpMkLst>
        </pc:grpChg>
        <pc:grpChg chg="add del">
          <ac:chgData name="Charles-Henri SAUGET" userId="d5656b9c-7148-4c30-ab40-19a188eed451" providerId="ADAL" clId="{ACAB3551-F378-4CB4-8F38-1D42D7CC2868}" dt="2019-12-21T10:53:02.193" v="1036"/>
          <ac:grpSpMkLst>
            <pc:docMk/>
            <pc:sldMk cId="4105231633" sldId="327"/>
            <ac:grpSpMk id="28" creationId="{B622D5A4-EA73-4075-8B65-3C08849070B3}"/>
          </ac:grpSpMkLst>
        </pc:grpChg>
        <pc:grpChg chg="add del">
          <ac:chgData name="Charles-Henri SAUGET" userId="d5656b9c-7148-4c30-ab40-19a188eed451" providerId="ADAL" clId="{ACAB3551-F378-4CB4-8F38-1D42D7CC2868}" dt="2019-12-21T10:53:02.193" v="1036"/>
          <ac:grpSpMkLst>
            <pc:docMk/>
            <pc:sldMk cId="4105231633" sldId="327"/>
            <ac:grpSpMk id="32" creationId="{D773F83F-BD70-4D48-B169-FC36CBE4B1B4}"/>
          </ac:grpSpMkLst>
        </pc:grpChg>
      </pc:sldChg>
      <pc:sldChg chg="addSp delSp modSp add modAnim">
        <pc:chgData name="Charles-Henri SAUGET" userId="d5656b9c-7148-4c30-ab40-19a188eed451" providerId="ADAL" clId="{ACAB3551-F378-4CB4-8F38-1D42D7CC2868}" dt="2019-12-21T10:53:33.114" v="1079" actId="20577"/>
        <pc:sldMkLst>
          <pc:docMk/>
          <pc:sldMk cId="205709408" sldId="328"/>
        </pc:sldMkLst>
        <pc:spChg chg="del">
          <ac:chgData name="Charles-Henri SAUGET" userId="d5656b9c-7148-4c30-ab40-19a188eed451" providerId="ADAL" clId="{ACAB3551-F378-4CB4-8F38-1D42D7CC2868}" dt="2019-12-21T10:53:14.625" v="1040" actId="478"/>
          <ac:spMkLst>
            <pc:docMk/>
            <pc:sldMk cId="205709408" sldId="328"/>
            <ac:spMk id="2" creationId="{E1FC7021-2317-435A-838E-2EDEED4628F6}"/>
          </ac:spMkLst>
        </pc:spChg>
        <pc:spChg chg="mod">
          <ac:chgData name="Charles-Henri SAUGET" userId="d5656b9c-7148-4c30-ab40-19a188eed451" providerId="ADAL" clId="{ACAB3551-F378-4CB4-8F38-1D42D7CC2868}" dt="2019-12-21T10:53:33.114" v="1079" actId="20577"/>
          <ac:spMkLst>
            <pc:docMk/>
            <pc:sldMk cId="205709408" sldId="328"/>
            <ac:spMk id="3" creationId="{D27FA8E9-AB44-4F71-B576-797E88F1A04F}"/>
          </ac:spMkLst>
        </pc:spChg>
        <pc:grpChg chg="add mod">
          <ac:chgData name="Charles-Henri SAUGET" userId="d5656b9c-7148-4c30-ab40-19a188eed451" providerId="ADAL" clId="{ACAB3551-F378-4CB4-8F38-1D42D7CC2868}" dt="2019-12-21T10:53:13.155" v="1039" actId="1076"/>
          <ac:grpSpMkLst>
            <pc:docMk/>
            <pc:sldMk cId="205709408" sldId="328"/>
            <ac:grpSpMk id="4" creationId="{576ABC6B-D1A8-413A-950E-25F203C1DC3D}"/>
          </ac:grpSpMkLst>
        </pc:grpChg>
        <pc:grpChg chg="add mod">
          <ac:chgData name="Charles-Henri SAUGET" userId="d5656b9c-7148-4c30-ab40-19a188eed451" providerId="ADAL" clId="{ACAB3551-F378-4CB4-8F38-1D42D7CC2868}" dt="2019-12-21T10:53:13.155" v="1039" actId="1076"/>
          <ac:grpSpMkLst>
            <pc:docMk/>
            <pc:sldMk cId="205709408" sldId="328"/>
            <ac:grpSpMk id="8" creationId="{49C06B74-775C-4EE3-98CD-7523BEFE9AAD}"/>
          </ac:grpSpMkLst>
        </pc:grpChg>
        <pc:grpChg chg="add mod">
          <ac:chgData name="Charles-Henri SAUGET" userId="d5656b9c-7148-4c30-ab40-19a188eed451" providerId="ADAL" clId="{ACAB3551-F378-4CB4-8F38-1D42D7CC2868}" dt="2019-12-21T10:53:13.155" v="1039" actId="1076"/>
          <ac:grpSpMkLst>
            <pc:docMk/>
            <pc:sldMk cId="205709408" sldId="328"/>
            <ac:grpSpMk id="12" creationId="{7937A80A-2094-41A4-94D6-1E93F8AE065F}"/>
          </ac:grpSpMkLst>
        </pc:grpChg>
        <pc:grpChg chg="add mod">
          <ac:chgData name="Charles-Henri SAUGET" userId="d5656b9c-7148-4c30-ab40-19a188eed451" providerId="ADAL" clId="{ACAB3551-F378-4CB4-8F38-1D42D7CC2868}" dt="2019-12-21T10:53:13.155" v="1039" actId="1076"/>
          <ac:grpSpMkLst>
            <pc:docMk/>
            <pc:sldMk cId="205709408" sldId="328"/>
            <ac:grpSpMk id="16" creationId="{0DF7BC7D-4BC1-4BA4-862A-A0DE068D271D}"/>
          </ac:grpSpMkLst>
        </pc:grpChg>
        <pc:grpChg chg="add mod">
          <ac:chgData name="Charles-Henri SAUGET" userId="d5656b9c-7148-4c30-ab40-19a188eed451" providerId="ADAL" clId="{ACAB3551-F378-4CB4-8F38-1D42D7CC2868}" dt="2019-12-21T10:53:13.155" v="1039" actId="1076"/>
          <ac:grpSpMkLst>
            <pc:docMk/>
            <pc:sldMk cId="205709408" sldId="328"/>
            <ac:grpSpMk id="20" creationId="{1322A4C7-E579-4FA0-9BB4-609A073D21F6}"/>
          </ac:grpSpMkLst>
        </pc:grpChg>
      </pc:sldChg>
      <pc:sldChg chg="addSp delSp modSp add">
        <pc:chgData name="Charles-Henri SAUGET" userId="d5656b9c-7148-4c30-ab40-19a188eed451" providerId="ADAL" clId="{ACAB3551-F378-4CB4-8F38-1D42D7CC2868}" dt="2019-12-21T11:13:52.513" v="1387" actId="20577"/>
        <pc:sldMkLst>
          <pc:docMk/>
          <pc:sldMk cId="3432789574" sldId="329"/>
        </pc:sldMkLst>
        <pc:spChg chg="del mod">
          <ac:chgData name="Charles-Henri SAUGET" userId="d5656b9c-7148-4c30-ab40-19a188eed451" providerId="ADAL" clId="{ACAB3551-F378-4CB4-8F38-1D42D7CC2868}" dt="2019-12-21T11:10:55.100" v="1255"/>
          <ac:spMkLst>
            <pc:docMk/>
            <pc:sldMk cId="3432789574" sldId="329"/>
            <ac:spMk id="2" creationId="{55511D20-CDA8-4C34-845A-1FDA24E3417E}"/>
          </ac:spMkLst>
        </pc:spChg>
        <pc:spChg chg="mod">
          <ac:chgData name="Charles-Henri SAUGET" userId="d5656b9c-7148-4c30-ab40-19a188eed451" providerId="ADAL" clId="{ACAB3551-F378-4CB4-8F38-1D42D7CC2868}" dt="2019-12-21T11:09:54.509" v="1176" actId="20577"/>
          <ac:spMkLst>
            <pc:docMk/>
            <pc:sldMk cId="3432789574" sldId="329"/>
            <ac:spMk id="3" creationId="{17AB789A-FA2A-4E0D-91F8-36D15AF06DBA}"/>
          </ac:spMkLst>
        </pc:spChg>
        <pc:spChg chg="add del mod">
          <ac:chgData name="Charles-Henri SAUGET" userId="d5656b9c-7148-4c30-ab40-19a188eed451" providerId="ADAL" clId="{ACAB3551-F378-4CB4-8F38-1D42D7CC2868}" dt="2019-12-21T11:13:38.817" v="1384" actId="478"/>
          <ac:spMkLst>
            <pc:docMk/>
            <pc:sldMk cId="3432789574" sldId="329"/>
            <ac:spMk id="6" creationId="{D28E0A6F-DE5A-4CE9-938B-06DF8A6360DF}"/>
          </ac:spMkLst>
        </pc:spChg>
        <pc:spChg chg="add del mod">
          <ac:chgData name="Charles-Henri SAUGET" userId="d5656b9c-7148-4c30-ab40-19a188eed451" providerId="ADAL" clId="{ACAB3551-F378-4CB4-8F38-1D42D7CC2868}" dt="2019-12-21T11:13:07.167" v="1344" actId="478"/>
          <ac:spMkLst>
            <pc:docMk/>
            <pc:sldMk cId="3432789574" sldId="329"/>
            <ac:spMk id="7" creationId="{F407D45B-B757-48EF-A9E3-735CB87E2B2C}"/>
          </ac:spMkLst>
        </pc:spChg>
        <pc:spChg chg="add del mod">
          <ac:chgData name="Charles-Henri SAUGET" userId="d5656b9c-7148-4c30-ab40-19a188eed451" providerId="ADAL" clId="{ACAB3551-F378-4CB4-8F38-1D42D7CC2868}" dt="2019-12-21T11:13:07.167" v="1344" actId="478"/>
          <ac:spMkLst>
            <pc:docMk/>
            <pc:sldMk cId="3432789574" sldId="329"/>
            <ac:spMk id="8" creationId="{69B9996D-001D-47E0-A307-7A3B78825B2F}"/>
          </ac:spMkLst>
        </pc:spChg>
        <pc:spChg chg="add del mod">
          <ac:chgData name="Charles-Henri SAUGET" userId="d5656b9c-7148-4c30-ab40-19a188eed451" providerId="ADAL" clId="{ACAB3551-F378-4CB4-8F38-1D42D7CC2868}" dt="2019-12-21T11:13:07.167" v="1344" actId="478"/>
          <ac:spMkLst>
            <pc:docMk/>
            <pc:sldMk cId="3432789574" sldId="329"/>
            <ac:spMk id="9" creationId="{84C69864-056B-47BB-B779-7D170A1C5608}"/>
          </ac:spMkLst>
        </pc:spChg>
        <pc:spChg chg="add mod">
          <ac:chgData name="Charles-Henri SAUGET" userId="d5656b9c-7148-4c30-ab40-19a188eed451" providerId="ADAL" clId="{ACAB3551-F378-4CB4-8F38-1D42D7CC2868}" dt="2019-12-21T11:13:52.513" v="1387" actId="20577"/>
          <ac:spMkLst>
            <pc:docMk/>
            <pc:sldMk cId="3432789574" sldId="329"/>
            <ac:spMk id="10" creationId="{2B30A43F-7CA0-41DB-8B15-0AD3FD9BD04E}"/>
          </ac:spMkLst>
        </pc:spChg>
        <pc:spChg chg="add mod">
          <ac:chgData name="Charles-Henri SAUGET" userId="d5656b9c-7148-4c30-ab40-19a188eed451" providerId="ADAL" clId="{ACAB3551-F378-4CB4-8F38-1D42D7CC2868}" dt="2019-12-21T11:13:45.435" v="1385" actId="1076"/>
          <ac:spMkLst>
            <pc:docMk/>
            <pc:sldMk cId="3432789574" sldId="329"/>
            <ac:spMk id="11" creationId="{C153493C-45EB-430A-A662-B11727C2FD26}"/>
          </ac:spMkLst>
        </pc:spChg>
        <pc:spChg chg="add mod">
          <ac:chgData name="Charles-Henri SAUGET" userId="d5656b9c-7148-4c30-ab40-19a188eed451" providerId="ADAL" clId="{ACAB3551-F378-4CB4-8F38-1D42D7CC2868}" dt="2019-12-21T11:13:45.435" v="1385" actId="1076"/>
          <ac:spMkLst>
            <pc:docMk/>
            <pc:sldMk cId="3432789574" sldId="329"/>
            <ac:spMk id="12" creationId="{AC99220F-DA4C-4770-B05E-58F3446C829B}"/>
          </ac:spMkLst>
        </pc:spChg>
        <pc:spChg chg="add mod">
          <ac:chgData name="Charles-Henri SAUGET" userId="d5656b9c-7148-4c30-ab40-19a188eed451" providerId="ADAL" clId="{ACAB3551-F378-4CB4-8F38-1D42D7CC2868}" dt="2019-12-21T11:13:45.435" v="1385" actId="1076"/>
          <ac:spMkLst>
            <pc:docMk/>
            <pc:sldMk cId="3432789574" sldId="329"/>
            <ac:spMk id="13" creationId="{84828D31-49BD-4D01-8F44-62805E409EF3}"/>
          </ac:spMkLst>
        </pc:spChg>
        <pc:picChg chg="add mod">
          <ac:chgData name="Charles-Henri SAUGET" userId="d5656b9c-7148-4c30-ab40-19a188eed451" providerId="ADAL" clId="{ACAB3551-F378-4CB4-8F38-1D42D7CC2868}" dt="2019-12-21T11:10:58.487" v="1258" actId="1076"/>
          <ac:picMkLst>
            <pc:docMk/>
            <pc:sldMk cId="3432789574" sldId="329"/>
            <ac:picMk id="5" creationId="{14DC78A8-F8DF-4D7E-8CD9-5A6BF54FFCB2}"/>
          </ac:picMkLst>
        </pc:picChg>
      </pc:sldChg>
      <pc:sldChg chg="addSp modSp add">
        <pc:chgData name="Charles-Henri SAUGET" userId="d5656b9c-7148-4c30-ab40-19a188eed451" providerId="ADAL" clId="{ACAB3551-F378-4CB4-8F38-1D42D7CC2868}" dt="2019-12-21T12:20:33.775" v="1725" actId="1076"/>
        <pc:sldMkLst>
          <pc:docMk/>
          <pc:sldMk cId="2270886905" sldId="330"/>
        </pc:sldMkLst>
        <pc:spChg chg="mod">
          <ac:chgData name="Charles-Henri SAUGET" userId="d5656b9c-7148-4c30-ab40-19a188eed451" providerId="ADAL" clId="{ACAB3551-F378-4CB4-8F38-1D42D7CC2868}" dt="2019-12-21T12:12:42.124" v="1549" actId="20577"/>
          <ac:spMkLst>
            <pc:docMk/>
            <pc:sldMk cId="2270886905" sldId="330"/>
            <ac:spMk id="2" creationId="{55641341-4CED-48AF-839A-1742A040068B}"/>
          </ac:spMkLst>
        </pc:spChg>
        <pc:spChg chg="add mod">
          <ac:chgData name="Charles-Henri SAUGET" userId="d5656b9c-7148-4c30-ab40-19a188eed451" providerId="ADAL" clId="{ACAB3551-F378-4CB4-8F38-1D42D7CC2868}" dt="2019-12-21T12:16:14.039" v="1624" actId="20577"/>
          <ac:spMkLst>
            <pc:docMk/>
            <pc:sldMk cId="2270886905" sldId="330"/>
            <ac:spMk id="32" creationId="{9086AFD3-D4B7-4562-AADB-15AFFFC767EF}"/>
          </ac:spMkLst>
        </pc:spChg>
        <pc:spChg chg="add mod">
          <ac:chgData name="Charles-Henri SAUGET" userId="d5656b9c-7148-4c30-ab40-19a188eed451" providerId="ADAL" clId="{ACAB3551-F378-4CB4-8F38-1D42D7CC2868}" dt="2019-12-21T12:16:21.944" v="1636" actId="1076"/>
          <ac:spMkLst>
            <pc:docMk/>
            <pc:sldMk cId="2270886905" sldId="330"/>
            <ac:spMk id="33" creationId="{1C1A2650-7289-48A4-B7EA-654BD3AE56C4}"/>
          </ac:spMkLst>
        </pc:spChg>
        <pc:spChg chg="add mod">
          <ac:chgData name="Charles-Henri SAUGET" userId="d5656b9c-7148-4c30-ab40-19a188eed451" providerId="ADAL" clId="{ACAB3551-F378-4CB4-8F38-1D42D7CC2868}" dt="2019-12-21T12:17:45.418" v="1663" actId="1076"/>
          <ac:spMkLst>
            <pc:docMk/>
            <pc:sldMk cId="2270886905" sldId="330"/>
            <ac:spMk id="42" creationId="{E33D2BB6-A9F7-4288-AA44-CE74D1F2B324}"/>
          </ac:spMkLst>
        </pc:spChg>
        <pc:spChg chg="add mod">
          <ac:chgData name="Charles-Henri SAUGET" userId="d5656b9c-7148-4c30-ab40-19a188eed451" providerId="ADAL" clId="{ACAB3551-F378-4CB4-8F38-1D42D7CC2868}" dt="2019-12-21T12:19:19.322" v="1694" actId="20577"/>
          <ac:spMkLst>
            <pc:docMk/>
            <pc:sldMk cId="2270886905" sldId="330"/>
            <ac:spMk id="48" creationId="{2E8343D0-6D78-42D2-9128-D176B7D0A40B}"/>
          </ac:spMkLst>
        </pc:spChg>
        <pc:spChg chg="add mod">
          <ac:chgData name="Charles-Henri SAUGET" userId="d5656b9c-7148-4c30-ab40-19a188eed451" providerId="ADAL" clId="{ACAB3551-F378-4CB4-8F38-1D42D7CC2868}" dt="2019-12-21T12:20:14.045" v="1720" actId="1076"/>
          <ac:spMkLst>
            <pc:docMk/>
            <pc:sldMk cId="2270886905" sldId="330"/>
            <ac:spMk id="58" creationId="{315FF3B8-0594-4045-AD17-15F51F61EB34}"/>
          </ac:spMkLst>
        </pc:spChg>
        <pc:picChg chg="add mod">
          <ac:chgData name="Charles-Henri SAUGET" userId="d5656b9c-7148-4c30-ab40-19a188eed451" providerId="ADAL" clId="{ACAB3551-F378-4CB4-8F38-1D42D7CC2868}" dt="2019-12-21T12:16:04.095" v="1620" actId="1076"/>
          <ac:picMkLst>
            <pc:docMk/>
            <pc:sldMk cId="2270886905" sldId="330"/>
            <ac:picMk id="4" creationId="{3F0924D0-A3CD-4D2E-ACC1-7FFD1BA163E2}"/>
          </ac:picMkLst>
        </pc:picChg>
        <pc:picChg chg="add mod">
          <ac:chgData name="Charles-Henri SAUGET" userId="d5656b9c-7148-4c30-ab40-19a188eed451" providerId="ADAL" clId="{ACAB3551-F378-4CB4-8F38-1D42D7CC2868}" dt="2019-12-21T12:13:37.275" v="1559" actId="1076"/>
          <ac:picMkLst>
            <pc:docMk/>
            <pc:sldMk cId="2270886905" sldId="330"/>
            <ac:picMk id="6" creationId="{8D6062D7-55F0-4F9B-B10E-7AB4F6E46592}"/>
          </ac:picMkLst>
        </pc:picChg>
        <pc:picChg chg="add mod">
          <ac:chgData name="Charles-Henri SAUGET" userId="d5656b9c-7148-4c30-ab40-19a188eed451" providerId="ADAL" clId="{ACAB3551-F378-4CB4-8F38-1D42D7CC2868}" dt="2019-12-21T12:17:35.051" v="1652" actId="1076"/>
          <ac:picMkLst>
            <pc:docMk/>
            <pc:sldMk cId="2270886905" sldId="330"/>
            <ac:picMk id="19" creationId="{9BA3693D-B37E-4CCC-89C8-5E1B3A3B6EE3}"/>
          </ac:picMkLst>
        </pc:picChg>
        <pc:picChg chg="add mod">
          <ac:chgData name="Charles-Henri SAUGET" userId="d5656b9c-7148-4c30-ab40-19a188eed451" providerId="ADAL" clId="{ACAB3551-F378-4CB4-8F38-1D42D7CC2868}" dt="2019-12-21T12:18:29.810" v="1669" actId="1076"/>
          <ac:picMkLst>
            <pc:docMk/>
            <pc:sldMk cId="2270886905" sldId="330"/>
            <ac:picMk id="25" creationId="{D1426B91-55FF-470B-8013-FAB16301CE8C}"/>
          </ac:picMkLst>
        </pc:picChg>
        <pc:picChg chg="add mod">
          <ac:chgData name="Charles-Henri SAUGET" userId="d5656b9c-7148-4c30-ab40-19a188eed451" providerId="ADAL" clId="{ACAB3551-F378-4CB4-8F38-1D42D7CC2868}" dt="2019-12-21T12:19:00.532" v="1672" actId="1076"/>
          <ac:picMkLst>
            <pc:docMk/>
            <pc:sldMk cId="2270886905" sldId="330"/>
            <ac:picMk id="27" creationId="{EFCB55EE-5188-4666-8D77-D25EF195B071}"/>
          </ac:picMkLst>
        </pc:picChg>
        <pc:picChg chg="add mod">
          <ac:chgData name="Charles-Henri SAUGET" userId="d5656b9c-7148-4c30-ab40-19a188eed451" providerId="ADAL" clId="{ACAB3551-F378-4CB4-8F38-1D42D7CC2868}" dt="2019-12-21T12:20:17.214" v="1721" actId="1076"/>
          <ac:picMkLst>
            <pc:docMk/>
            <pc:sldMk cId="2270886905" sldId="330"/>
            <ac:picMk id="57" creationId="{27CE8B4E-75E9-4B03-B2F3-E081CFB7A036}"/>
          </ac:picMkLst>
        </pc:picChg>
        <pc:picChg chg="add mod">
          <ac:chgData name="Charles-Henri SAUGET" userId="d5656b9c-7148-4c30-ab40-19a188eed451" providerId="ADAL" clId="{ACAB3551-F378-4CB4-8F38-1D42D7CC2868}" dt="2019-12-21T12:20:33.775" v="1725" actId="1076"/>
          <ac:picMkLst>
            <pc:docMk/>
            <pc:sldMk cId="2270886905" sldId="330"/>
            <ac:picMk id="61" creationId="{DEFA6E59-99C8-4513-9CA9-265B22FACE22}"/>
          </ac:picMkLst>
        </pc:picChg>
        <pc:cxnChg chg="add mod">
          <ac:chgData name="Charles-Henri SAUGET" userId="d5656b9c-7148-4c30-ab40-19a188eed451" providerId="ADAL" clId="{ACAB3551-F378-4CB4-8F38-1D42D7CC2868}" dt="2019-12-21T12:16:28.344" v="1638" actId="1076"/>
          <ac:cxnSpMkLst>
            <pc:docMk/>
            <pc:sldMk cId="2270886905" sldId="330"/>
            <ac:cxnSpMk id="34" creationId="{7747C1D0-B827-4C1C-86B4-0AA8D56BC293}"/>
          </ac:cxnSpMkLst>
        </pc:cxnChg>
        <pc:cxnChg chg="add mod">
          <ac:chgData name="Charles-Henri SAUGET" userId="d5656b9c-7148-4c30-ab40-19a188eed451" providerId="ADAL" clId="{ACAB3551-F378-4CB4-8F38-1D42D7CC2868}" dt="2019-12-21T12:17:28.715" v="1649" actId="14100"/>
          <ac:cxnSpMkLst>
            <pc:docMk/>
            <pc:sldMk cId="2270886905" sldId="330"/>
            <ac:cxnSpMk id="35" creationId="{B8441542-AD25-44CD-8341-3EC43DC0D29A}"/>
          </ac:cxnSpMkLst>
        </pc:cxnChg>
        <pc:cxnChg chg="add mod">
          <ac:chgData name="Charles-Henri SAUGET" userId="d5656b9c-7148-4c30-ab40-19a188eed451" providerId="ADAL" clId="{ACAB3551-F378-4CB4-8F38-1D42D7CC2868}" dt="2019-12-21T12:17:52.868" v="1664" actId="14100"/>
          <ac:cxnSpMkLst>
            <pc:docMk/>
            <pc:sldMk cId="2270886905" sldId="330"/>
            <ac:cxnSpMk id="37" creationId="{27AFE212-2932-489D-A371-DD93EA5563D6}"/>
          </ac:cxnSpMkLst>
        </pc:cxnChg>
        <pc:cxnChg chg="add mod">
          <ac:chgData name="Charles-Henri SAUGET" userId="d5656b9c-7148-4c30-ab40-19a188eed451" providerId="ADAL" clId="{ACAB3551-F378-4CB4-8F38-1D42D7CC2868}" dt="2019-12-21T12:20:19.872" v="1722" actId="14100"/>
          <ac:cxnSpMkLst>
            <pc:docMk/>
            <pc:sldMk cId="2270886905" sldId="330"/>
            <ac:cxnSpMk id="53" creationId="{C43DE189-1F3F-46B2-A8D8-7764781E6001}"/>
          </ac:cxnSpMkLst>
        </pc:cxnChg>
        <pc:cxnChg chg="add mod">
          <ac:chgData name="Charles-Henri SAUGET" userId="d5656b9c-7148-4c30-ab40-19a188eed451" providerId="ADAL" clId="{ACAB3551-F378-4CB4-8F38-1D42D7CC2868}" dt="2019-12-21T12:20:29.119" v="1723" actId="14100"/>
          <ac:cxnSpMkLst>
            <pc:docMk/>
            <pc:sldMk cId="2270886905" sldId="330"/>
            <ac:cxnSpMk id="55" creationId="{BD2E3448-6DAD-46D1-85FA-83E7CB6BC94A}"/>
          </ac:cxnSpMkLst>
        </pc:cxnChg>
      </pc:sldChg>
      <pc:sldChg chg="addSp delSp modSp add">
        <pc:chgData name="Charles-Henri SAUGET" userId="d5656b9c-7148-4c30-ab40-19a188eed451" providerId="ADAL" clId="{ACAB3551-F378-4CB4-8F38-1D42D7CC2868}" dt="2019-12-21T12:51:36.961" v="1853" actId="1076"/>
        <pc:sldMkLst>
          <pc:docMk/>
          <pc:sldMk cId="714973296" sldId="331"/>
        </pc:sldMkLst>
        <pc:spChg chg="del">
          <ac:chgData name="Charles-Henri SAUGET" userId="d5656b9c-7148-4c30-ab40-19a188eed451" providerId="ADAL" clId="{ACAB3551-F378-4CB4-8F38-1D42D7CC2868}" dt="2019-12-21T12:50:47.463" v="1755"/>
          <ac:spMkLst>
            <pc:docMk/>
            <pc:sldMk cId="714973296" sldId="331"/>
            <ac:spMk id="2" creationId="{3009BFBB-35F8-4B17-A5B4-763E2F4F6240}"/>
          </ac:spMkLst>
        </pc:spChg>
        <pc:spChg chg="mod">
          <ac:chgData name="Charles-Henri SAUGET" userId="d5656b9c-7148-4c30-ab40-19a188eed451" providerId="ADAL" clId="{ACAB3551-F378-4CB4-8F38-1D42D7CC2868}" dt="2019-12-21T12:50:45.586" v="1754" actId="20577"/>
          <ac:spMkLst>
            <pc:docMk/>
            <pc:sldMk cId="714973296" sldId="331"/>
            <ac:spMk id="3" creationId="{2BA6FE6B-755E-4FBB-A1F8-86F8070458F9}"/>
          </ac:spMkLst>
        </pc:spChg>
        <pc:spChg chg="add del mod">
          <ac:chgData name="Charles-Henri SAUGET" userId="d5656b9c-7148-4c30-ab40-19a188eed451" providerId="ADAL" clId="{ACAB3551-F378-4CB4-8F38-1D42D7CC2868}" dt="2019-12-21T12:51:36.961" v="1853" actId="1076"/>
          <ac:spMkLst>
            <pc:docMk/>
            <pc:sldMk cId="714973296" sldId="331"/>
            <ac:spMk id="6" creationId="{4808D264-6A88-4148-A43B-2E2CDFA6BC1B}"/>
          </ac:spMkLst>
        </pc:spChg>
        <pc:picChg chg="add mod">
          <ac:chgData name="Charles-Henri SAUGET" userId="d5656b9c-7148-4c30-ab40-19a188eed451" providerId="ADAL" clId="{ACAB3551-F378-4CB4-8F38-1D42D7CC2868}" dt="2019-12-21T12:50:58.617" v="1760" actId="1076"/>
          <ac:picMkLst>
            <pc:docMk/>
            <pc:sldMk cId="714973296" sldId="331"/>
            <ac:picMk id="5" creationId="{94360F35-264B-4D0D-948E-7B1544261687}"/>
          </ac:picMkLst>
        </pc:picChg>
      </pc:sldChg>
      <pc:sldChg chg="addSp delSp modSp add">
        <pc:chgData name="Charles-Henri SAUGET" userId="d5656b9c-7148-4c30-ab40-19a188eed451" providerId="ADAL" clId="{ACAB3551-F378-4CB4-8F38-1D42D7CC2868}" dt="2019-12-21T12:52:46.059" v="1915"/>
        <pc:sldMkLst>
          <pc:docMk/>
          <pc:sldMk cId="158406148" sldId="332"/>
        </pc:sldMkLst>
        <pc:spChg chg="del">
          <ac:chgData name="Charles-Henri SAUGET" userId="d5656b9c-7148-4c30-ab40-19a188eed451" providerId="ADAL" clId="{ACAB3551-F378-4CB4-8F38-1D42D7CC2868}" dt="2019-12-21T12:52:02.247" v="1855"/>
          <ac:spMkLst>
            <pc:docMk/>
            <pc:sldMk cId="158406148" sldId="332"/>
            <ac:spMk id="2" creationId="{A6683BCC-879E-46C4-97ED-48CF72F8A614}"/>
          </ac:spMkLst>
        </pc:spChg>
        <pc:spChg chg="mod">
          <ac:chgData name="Charles-Henri SAUGET" userId="d5656b9c-7148-4c30-ab40-19a188eed451" providerId="ADAL" clId="{ACAB3551-F378-4CB4-8F38-1D42D7CC2868}" dt="2019-12-21T12:52:46.059" v="1915"/>
          <ac:spMkLst>
            <pc:docMk/>
            <pc:sldMk cId="158406148" sldId="332"/>
            <ac:spMk id="3" creationId="{61420828-C841-47D8-A007-6DC2BBBA8C6B}"/>
          </ac:spMkLst>
        </pc:spChg>
        <pc:spChg chg="add mod">
          <ac:chgData name="Charles-Henri SAUGET" userId="d5656b9c-7148-4c30-ab40-19a188eed451" providerId="ADAL" clId="{ACAB3551-F378-4CB4-8F38-1D42D7CC2868}" dt="2019-12-21T12:52:37.605" v="1914" actId="790"/>
          <ac:spMkLst>
            <pc:docMk/>
            <pc:sldMk cId="158406148" sldId="332"/>
            <ac:spMk id="6" creationId="{3315F064-9233-4F62-BC4B-6A17D39C3971}"/>
          </ac:spMkLst>
        </pc:spChg>
        <pc:picChg chg="add mod">
          <ac:chgData name="Charles-Henri SAUGET" userId="d5656b9c-7148-4c30-ab40-19a188eed451" providerId="ADAL" clId="{ACAB3551-F378-4CB4-8F38-1D42D7CC2868}" dt="2019-12-21T12:52:12.608" v="1858" actId="27614"/>
          <ac:picMkLst>
            <pc:docMk/>
            <pc:sldMk cId="158406148" sldId="332"/>
            <ac:picMk id="5" creationId="{EF38ADF7-3DBE-496E-8604-0DBBE3EB97E6}"/>
          </ac:picMkLst>
        </pc:picChg>
      </pc:sldChg>
      <pc:sldChg chg="addSp modSp add">
        <pc:chgData name="Charles-Henri SAUGET" userId="d5656b9c-7148-4c30-ab40-19a188eed451" providerId="ADAL" clId="{ACAB3551-F378-4CB4-8F38-1D42D7CC2868}" dt="2019-12-21T13:11:22.120" v="1937" actId="20577"/>
        <pc:sldMkLst>
          <pc:docMk/>
          <pc:sldMk cId="182731827" sldId="333"/>
        </pc:sldMkLst>
        <pc:spChg chg="add mod">
          <ac:chgData name="Charles-Henri SAUGET" userId="d5656b9c-7148-4c30-ab40-19a188eed451" providerId="ADAL" clId="{ACAB3551-F378-4CB4-8F38-1D42D7CC2868}" dt="2019-12-21T13:11:22.120" v="1937" actId="20577"/>
          <ac:spMkLst>
            <pc:docMk/>
            <pc:sldMk cId="182731827" sldId="333"/>
            <ac:spMk id="47" creationId="{1B3AD10F-E2B5-465B-A322-DA2130C26B13}"/>
          </ac:spMkLst>
        </pc:spChg>
        <pc:picChg chg="add mod">
          <ac:chgData name="Charles-Henri SAUGET" userId="d5656b9c-7148-4c30-ab40-19a188eed451" providerId="ADAL" clId="{ACAB3551-F378-4CB4-8F38-1D42D7CC2868}" dt="2019-12-21T13:11:10.769" v="1921" actId="1076"/>
          <ac:picMkLst>
            <pc:docMk/>
            <pc:sldMk cId="182731827" sldId="333"/>
            <ac:picMk id="46" creationId="{13255624-30DC-4253-AB2F-E49290B2CD09}"/>
          </ac:picMkLst>
        </pc:picChg>
        <pc:cxnChg chg="add mod">
          <ac:chgData name="Charles-Henri SAUGET" userId="d5656b9c-7148-4c30-ab40-19a188eed451" providerId="ADAL" clId="{ACAB3551-F378-4CB4-8F38-1D42D7CC2868}" dt="2019-12-21T13:11:22.120" v="1937" actId="20577"/>
          <ac:cxnSpMkLst>
            <pc:docMk/>
            <pc:sldMk cId="182731827" sldId="333"/>
            <ac:cxnSpMk id="45" creationId="{80F602E2-D4D8-4F93-A0AD-3269D5E5BB64}"/>
          </ac:cxnSpMkLst>
        </pc:cxnChg>
      </pc:sldChg>
      <pc:sldMasterChg chg="modSldLayout">
        <pc:chgData name="Charles-Henri SAUGET" userId="d5656b9c-7148-4c30-ab40-19a188eed451" providerId="ADAL" clId="{ACAB3551-F378-4CB4-8F38-1D42D7CC2868}" dt="2019-12-21T10:06:30.367" v="234" actId="14100"/>
        <pc:sldMasterMkLst>
          <pc:docMk/>
          <pc:sldMasterMk cId="3749622579" sldId="2147483648"/>
        </pc:sldMasterMkLst>
        <pc:sldLayoutChg chg="addSp delSp modSp">
          <pc:chgData name="Charles-Henri SAUGET" userId="d5656b9c-7148-4c30-ab40-19a188eed451" providerId="ADAL" clId="{ACAB3551-F378-4CB4-8F38-1D42D7CC2868}" dt="2019-12-21T10:06:30.367" v="234" actId="14100"/>
          <pc:sldLayoutMkLst>
            <pc:docMk/>
            <pc:sldMasterMk cId="3749622579" sldId="2147483648"/>
            <pc:sldLayoutMk cId="276223406" sldId="2147483650"/>
          </pc:sldLayoutMkLst>
          <pc:spChg chg="del">
            <ac:chgData name="Charles-Henri SAUGET" userId="d5656b9c-7148-4c30-ab40-19a188eed451" providerId="ADAL" clId="{ACAB3551-F378-4CB4-8F38-1D42D7CC2868}" dt="2019-12-21T10:01:43.413" v="32" actId="478"/>
            <ac:spMkLst>
              <pc:docMk/>
              <pc:sldMasterMk cId="3749622579" sldId="2147483648"/>
              <pc:sldLayoutMk cId="276223406" sldId="2147483650"/>
              <ac:spMk id="2" creationId="{B70E9AD3-5714-4907-BEAD-68AC0A3BF435}"/>
            </ac:spMkLst>
          </pc:spChg>
          <pc:spChg chg="mod">
            <ac:chgData name="Charles-Henri SAUGET" userId="d5656b9c-7148-4c30-ab40-19a188eed451" providerId="ADAL" clId="{ACAB3551-F378-4CB4-8F38-1D42D7CC2868}" dt="2019-12-21T10:03:40.002" v="169" actId="14100"/>
            <ac:spMkLst>
              <pc:docMk/>
              <pc:sldMasterMk cId="3749622579" sldId="2147483648"/>
              <pc:sldLayoutMk cId="276223406" sldId="2147483650"/>
              <ac:spMk id="3" creationId="{56769010-A794-4FFB-AA5D-31E8DBA75F29}"/>
            </ac:spMkLst>
          </pc:spChg>
          <pc:spChg chg="add del mod">
            <ac:chgData name="Charles-Henri SAUGET" userId="d5656b9c-7148-4c30-ab40-19a188eed451" providerId="ADAL" clId="{ACAB3551-F378-4CB4-8F38-1D42D7CC2868}" dt="2019-12-21T10:02:34.113" v="52" actId="1076"/>
            <ac:spMkLst>
              <pc:docMk/>
              <pc:sldMasterMk cId="3749622579" sldId="2147483648"/>
              <pc:sldLayoutMk cId="276223406" sldId="2147483650"/>
              <ac:spMk id="4" creationId="{71284FBC-6C79-4E8E-B869-9732810A27D1}"/>
            </ac:spMkLst>
          </pc:spChg>
          <pc:spChg chg="add del mod">
            <ac:chgData name="Charles-Henri SAUGET" userId="d5656b9c-7148-4c30-ab40-19a188eed451" providerId="ADAL" clId="{ACAB3551-F378-4CB4-8F38-1D42D7CC2868}" dt="2019-12-21T10:03:22.226" v="168" actId="20577"/>
            <ac:spMkLst>
              <pc:docMk/>
              <pc:sldMasterMk cId="3749622579" sldId="2147483648"/>
              <pc:sldLayoutMk cId="276223406" sldId="2147483650"/>
              <ac:spMk id="5" creationId="{9A145A43-76F2-4756-99B2-98BA53B8B1D6}"/>
            </ac:spMkLst>
          </pc:spChg>
          <pc:spChg chg="mod">
            <ac:chgData name="Charles-Henri SAUGET" userId="d5656b9c-7148-4c30-ab40-19a188eed451" providerId="ADAL" clId="{ACAB3551-F378-4CB4-8F38-1D42D7CC2868}" dt="2019-12-21T10:02:17.680" v="45" actId="1076"/>
            <ac:spMkLst>
              <pc:docMk/>
              <pc:sldMasterMk cId="3749622579" sldId="2147483648"/>
              <pc:sldLayoutMk cId="276223406" sldId="2147483650"/>
              <ac:spMk id="6" creationId="{0DAEC3C9-E82E-4481-99BC-D802A8AAC5AC}"/>
            </ac:spMkLst>
          </pc:spChg>
          <pc:spChg chg="add del mod">
            <ac:chgData name="Charles-Henri SAUGET" userId="d5656b9c-7148-4c30-ab40-19a188eed451" providerId="ADAL" clId="{ACAB3551-F378-4CB4-8F38-1D42D7CC2868}" dt="2019-12-21T10:05:05.412" v="185" actId="478"/>
            <ac:spMkLst>
              <pc:docMk/>
              <pc:sldMasterMk cId="3749622579" sldId="2147483648"/>
              <pc:sldLayoutMk cId="276223406" sldId="2147483650"/>
              <ac:spMk id="7" creationId="{7819F9E4-29A3-4B41-A4A4-8EDA4B548D0F}"/>
            </ac:spMkLst>
          </pc:spChg>
          <pc:spChg chg="add del mod">
            <ac:chgData name="Charles-Henri SAUGET" userId="d5656b9c-7148-4c30-ab40-19a188eed451" providerId="ADAL" clId="{ACAB3551-F378-4CB4-8F38-1D42D7CC2868}" dt="2019-12-21T10:04:48.959" v="181"/>
            <ac:spMkLst>
              <pc:docMk/>
              <pc:sldMasterMk cId="3749622579" sldId="2147483648"/>
              <pc:sldLayoutMk cId="276223406" sldId="2147483650"/>
              <ac:spMk id="9" creationId="{73C56D8D-F0C5-46F4-9923-B688127368F1}"/>
            </ac:spMkLst>
          </pc:spChg>
          <pc:spChg chg="add mod">
            <ac:chgData name="Charles-Henri SAUGET" userId="d5656b9c-7148-4c30-ab40-19a188eed451" providerId="ADAL" clId="{ACAB3551-F378-4CB4-8F38-1D42D7CC2868}" dt="2019-12-21T10:06:30.367" v="234" actId="14100"/>
            <ac:spMkLst>
              <pc:docMk/>
              <pc:sldMasterMk cId="3749622579" sldId="2147483648"/>
              <pc:sldLayoutMk cId="276223406" sldId="2147483650"/>
              <ac:spMk id="10" creationId="{F53463A3-9C18-4485-A57E-717B3E195B24}"/>
            </ac:spMkLst>
          </pc:spChg>
          <pc:picChg chg="add">
            <ac:chgData name="Charles-Henri SAUGET" userId="d5656b9c-7148-4c30-ab40-19a188eed451" providerId="ADAL" clId="{ACAB3551-F378-4CB4-8F38-1D42D7CC2868}" dt="2019-12-21T10:01:45.730" v="33"/>
            <ac:picMkLst>
              <pc:docMk/>
              <pc:sldMasterMk cId="3749622579" sldId="2147483648"/>
              <pc:sldLayoutMk cId="276223406" sldId="2147483650"/>
              <ac:picMk id="8" creationId="{CB4A63BD-929C-494A-AAD9-A369BB073BF4}"/>
            </ac:picMkLst>
          </pc:picChg>
        </pc:sldLayoutChg>
      </pc:sldMasterChg>
    </pc:docChg>
  </pc:docChgLst>
  <pc:docChgLst>
    <pc:chgData name="Charles-Henri Sauget" userId="d5656b9c-7148-4c30-ab40-19a188eed451" providerId="ADAL" clId="{7861E78C-9147-49F6-8E0D-C71B0738FAD6}"/>
    <pc:docChg chg="undo redo custSel addSld delSld modSld sldOrd modMainMaster">
      <pc:chgData name="Charles-Henri Sauget" userId="d5656b9c-7148-4c30-ab40-19a188eed451" providerId="ADAL" clId="{7861E78C-9147-49F6-8E0D-C71B0738FAD6}" dt="2019-12-25T14:18:03.109" v="786" actId="1038"/>
      <pc:docMkLst>
        <pc:docMk/>
      </pc:docMkLst>
      <pc:sldChg chg="modSp">
        <pc:chgData name="Charles-Henri Sauget" userId="d5656b9c-7148-4c30-ab40-19a188eed451" providerId="ADAL" clId="{7861E78C-9147-49F6-8E0D-C71B0738FAD6}" dt="2019-12-25T14:09:30.226" v="163" actId="14100"/>
        <pc:sldMkLst>
          <pc:docMk/>
          <pc:sldMk cId="1172705505" sldId="275"/>
        </pc:sldMkLst>
        <pc:picChg chg="mod">
          <ac:chgData name="Charles-Henri Sauget" userId="d5656b9c-7148-4c30-ab40-19a188eed451" providerId="ADAL" clId="{7861E78C-9147-49F6-8E0D-C71B0738FAD6}" dt="2019-12-25T14:09:30.226" v="163" actId="14100"/>
          <ac:picMkLst>
            <pc:docMk/>
            <pc:sldMk cId="1172705505" sldId="275"/>
            <ac:picMk id="14" creationId="{B98675B1-DD13-4FBA-9114-9853BB56D66F}"/>
          </ac:picMkLst>
        </pc:picChg>
      </pc:sldChg>
      <pc:sldChg chg="delSp modSp">
        <pc:chgData name="Charles-Henri Sauget" userId="d5656b9c-7148-4c30-ab40-19a188eed451" providerId="ADAL" clId="{7861E78C-9147-49F6-8E0D-C71B0738FAD6}" dt="2019-12-25T14:05:18.066" v="117" actId="732"/>
        <pc:sldMkLst>
          <pc:docMk/>
          <pc:sldMk cId="2136542464" sldId="304"/>
        </pc:sldMkLst>
        <pc:spChg chg="mod">
          <ac:chgData name="Charles-Henri Sauget" userId="d5656b9c-7148-4c30-ab40-19a188eed451" providerId="ADAL" clId="{7861E78C-9147-49F6-8E0D-C71B0738FAD6}" dt="2019-12-25T14:04:50.237" v="113" actId="1036"/>
          <ac:spMkLst>
            <pc:docMk/>
            <pc:sldMk cId="2136542464" sldId="304"/>
            <ac:spMk id="10" creationId="{C5B23A6C-6A04-4CB3-A2F1-E0A52A818516}"/>
          </ac:spMkLst>
        </pc:spChg>
        <pc:spChg chg="mod">
          <ac:chgData name="Charles-Henri Sauget" userId="d5656b9c-7148-4c30-ab40-19a188eed451" providerId="ADAL" clId="{7861E78C-9147-49F6-8E0D-C71B0738FAD6}" dt="2019-12-25T14:05:02.828" v="114"/>
          <ac:spMkLst>
            <pc:docMk/>
            <pc:sldMk cId="2136542464" sldId="304"/>
            <ac:spMk id="13" creationId="{8C9A5AB7-56C5-47DE-9C88-BD4DC2198942}"/>
          </ac:spMkLst>
        </pc:spChg>
        <pc:picChg chg="mod ord modCrop">
          <ac:chgData name="Charles-Henri Sauget" userId="d5656b9c-7148-4c30-ab40-19a188eed451" providerId="ADAL" clId="{7861E78C-9147-49F6-8E0D-C71B0738FAD6}" dt="2019-12-25T14:05:18.066" v="117" actId="732"/>
          <ac:picMkLst>
            <pc:docMk/>
            <pc:sldMk cId="2136542464" sldId="304"/>
            <ac:picMk id="4" creationId="{BC4EDD65-05BF-441C-B22C-EEB18F51C4F9}"/>
          </ac:picMkLst>
        </pc:picChg>
        <pc:picChg chg="del">
          <ac:chgData name="Charles-Henri Sauget" userId="d5656b9c-7148-4c30-ab40-19a188eed451" providerId="ADAL" clId="{7861E78C-9147-49F6-8E0D-C71B0738FAD6}" dt="2019-12-25T14:05:11.677" v="116" actId="478"/>
          <ac:picMkLst>
            <pc:docMk/>
            <pc:sldMk cId="2136542464" sldId="304"/>
            <ac:picMk id="7" creationId="{A161D2CB-82CC-41E6-9DEA-80D372DD63FF}"/>
          </ac:picMkLst>
        </pc:picChg>
      </pc:sldChg>
      <pc:sldChg chg="addSp delSp modSp">
        <pc:chgData name="Charles-Henri Sauget" userId="d5656b9c-7148-4c30-ab40-19a188eed451" providerId="ADAL" clId="{7861E78C-9147-49F6-8E0D-C71B0738FAD6}" dt="2019-12-25T14:06:35.881" v="137" actId="478"/>
        <pc:sldMkLst>
          <pc:docMk/>
          <pc:sldMk cId="428885698" sldId="308"/>
        </pc:sldMkLst>
        <pc:spChg chg="del">
          <ac:chgData name="Charles-Henri Sauget" userId="d5656b9c-7148-4c30-ab40-19a188eed451" providerId="ADAL" clId="{7861E78C-9147-49F6-8E0D-C71B0738FAD6}" dt="2019-12-25T14:05:53.223" v="118" actId="478"/>
          <ac:spMkLst>
            <pc:docMk/>
            <pc:sldMk cId="428885698" sldId="308"/>
            <ac:spMk id="3" creationId="{A37AC2CA-A65B-489A-8890-54691EE53DF1}"/>
          </ac:spMkLst>
        </pc:spChg>
        <pc:spChg chg="add mod">
          <ac:chgData name="Charles-Henri Sauget" userId="d5656b9c-7148-4c30-ab40-19a188eed451" providerId="ADAL" clId="{7861E78C-9147-49F6-8E0D-C71B0738FAD6}" dt="2019-12-25T14:06:28.062" v="136" actId="20577"/>
          <ac:spMkLst>
            <pc:docMk/>
            <pc:sldMk cId="428885698" sldId="308"/>
            <ac:spMk id="6" creationId="{48FF1D62-E8DD-4C02-90B6-A2FA70F8E04A}"/>
          </ac:spMkLst>
        </pc:spChg>
        <pc:spChg chg="add del mod">
          <ac:chgData name="Charles-Henri Sauget" userId="d5656b9c-7148-4c30-ab40-19a188eed451" providerId="ADAL" clId="{7861E78C-9147-49F6-8E0D-C71B0738FAD6}" dt="2019-12-25T14:06:35.881" v="137" actId="478"/>
          <ac:spMkLst>
            <pc:docMk/>
            <pc:sldMk cId="428885698" sldId="308"/>
            <ac:spMk id="7" creationId="{FBF19235-0D33-4103-B40A-036E4ED65518}"/>
          </ac:spMkLst>
        </pc:spChg>
        <pc:spChg chg="add del">
          <ac:chgData name="Charles-Henri Sauget" userId="d5656b9c-7148-4c30-ab40-19a188eed451" providerId="ADAL" clId="{7861E78C-9147-49F6-8E0D-C71B0738FAD6}" dt="2019-12-25T14:06:24.030" v="122" actId="478"/>
          <ac:spMkLst>
            <pc:docMk/>
            <pc:sldMk cId="428885698" sldId="308"/>
            <ac:spMk id="8" creationId="{0D4D38FE-CD91-4CF7-B3D3-1E71DC4BAD06}"/>
          </ac:spMkLst>
        </pc:spChg>
        <pc:picChg chg="del">
          <ac:chgData name="Charles-Henri Sauget" userId="d5656b9c-7148-4c30-ab40-19a188eed451" providerId="ADAL" clId="{7861E78C-9147-49F6-8E0D-C71B0738FAD6}" dt="2019-12-25T14:06:19.112" v="121" actId="478"/>
          <ac:picMkLst>
            <pc:docMk/>
            <pc:sldMk cId="428885698" sldId="308"/>
            <ac:picMk id="5" creationId="{ABAAC89E-AF0E-4132-9C85-42EEC6125507}"/>
          </ac:picMkLst>
        </pc:picChg>
      </pc:sldChg>
      <pc:sldChg chg="addSp delSp modSp">
        <pc:chgData name="Charles-Henri Sauget" userId="d5656b9c-7148-4c30-ab40-19a188eed451" providerId="ADAL" clId="{7861E78C-9147-49F6-8E0D-C71B0738FAD6}" dt="2019-12-25T14:08:47.021" v="161" actId="20577"/>
        <pc:sldMkLst>
          <pc:docMk/>
          <pc:sldMk cId="127816830" sldId="311"/>
        </pc:sldMkLst>
        <pc:spChg chg="add del">
          <ac:chgData name="Charles-Henri Sauget" userId="d5656b9c-7148-4c30-ab40-19a188eed451" providerId="ADAL" clId="{7861E78C-9147-49F6-8E0D-C71B0738FAD6}" dt="2019-12-25T14:08:18.885" v="151" actId="478"/>
          <ac:spMkLst>
            <pc:docMk/>
            <pc:sldMk cId="127816830" sldId="311"/>
            <ac:spMk id="3" creationId="{A37AC2CA-A65B-489A-8890-54691EE53DF1}"/>
          </ac:spMkLst>
        </pc:spChg>
        <pc:spChg chg="add mod">
          <ac:chgData name="Charles-Henri Sauget" userId="d5656b9c-7148-4c30-ab40-19a188eed451" providerId="ADAL" clId="{7861E78C-9147-49F6-8E0D-C71B0738FAD6}" dt="2019-12-25T14:08:47.021" v="161" actId="20577"/>
          <ac:spMkLst>
            <pc:docMk/>
            <pc:sldMk cId="127816830" sldId="311"/>
            <ac:spMk id="4" creationId="{2BF8C2CD-DD59-4049-89CB-5005A28E9F86}"/>
          </ac:spMkLst>
        </pc:spChg>
        <pc:spChg chg="add del mod">
          <ac:chgData name="Charles-Henri Sauget" userId="d5656b9c-7148-4c30-ab40-19a188eed451" providerId="ADAL" clId="{7861E78C-9147-49F6-8E0D-C71B0738FAD6}" dt="2019-12-25T14:08:43.948" v="156" actId="478"/>
          <ac:spMkLst>
            <pc:docMk/>
            <pc:sldMk cId="127816830" sldId="311"/>
            <ac:spMk id="6" creationId="{1BCEB76F-CCDD-47A3-8A81-ACE1C470C40B}"/>
          </ac:spMkLst>
        </pc:spChg>
        <pc:picChg chg="add del">
          <ac:chgData name="Charles-Henri Sauget" userId="d5656b9c-7148-4c30-ab40-19a188eed451" providerId="ADAL" clId="{7861E78C-9147-49F6-8E0D-C71B0738FAD6}" dt="2019-12-25T14:08:20.453" v="152" actId="478"/>
          <ac:picMkLst>
            <pc:docMk/>
            <pc:sldMk cId="127816830" sldId="311"/>
            <ac:picMk id="5" creationId="{ABAAC89E-AF0E-4132-9C85-42EEC6125507}"/>
          </ac:picMkLst>
        </pc:picChg>
      </pc:sldChg>
      <pc:sldChg chg="modSp">
        <pc:chgData name="Charles-Henri Sauget" userId="d5656b9c-7148-4c30-ab40-19a188eed451" providerId="ADAL" clId="{7861E78C-9147-49F6-8E0D-C71B0738FAD6}" dt="2019-12-25T14:12:57.225" v="422" actId="20577"/>
        <pc:sldMkLst>
          <pc:docMk/>
          <pc:sldMk cId="3619665408" sldId="321"/>
        </pc:sldMkLst>
        <pc:spChg chg="mod">
          <ac:chgData name="Charles-Henri Sauget" userId="d5656b9c-7148-4c30-ab40-19a188eed451" providerId="ADAL" clId="{7861E78C-9147-49F6-8E0D-C71B0738FAD6}" dt="2019-12-25T14:12:57.225" v="422" actId="20577"/>
          <ac:spMkLst>
            <pc:docMk/>
            <pc:sldMk cId="3619665408" sldId="321"/>
            <ac:spMk id="4" creationId="{73C918F1-F165-43E5-890E-0A1A4395A1CF}"/>
          </ac:spMkLst>
        </pc:spChg>
      </pc:sldChg>
      <pc:sldChg chg="modSp">
        <pc:chgData name="Charles-Henri Sauget" userId="d5656b9c-7148-4c30-ab40-19a188eed451" providerId="ADAL" clId="{7861E78C-9147-49F6-8E0D-C71B0738FAD6}" dt="2019-12-25T14:07:21.671" v="145" actId="20577"/>
        <pc:sldMkLst>
          <pc:docMk/>
          <pc:sldMk cId="704748923" sldId="324"/>
        </pc:sldMkLst>
        <pc:spChg chg="mod">
          <ac:chgData name="Charles-Henri Sauget" userId="d5656b9c-7148-4c30-ab40-19a188eed451" providerId="ADAL" clId="{7861E78C-9147-49F6-8E0D-C71B0738FAD6}" dt="2019-12-25T14:07:21.671" v="145" actId="20577"/>
          <ac:spMkLst>
            <pc:docMk/>
            <pc:sldMk cId="704748923" sldId="324"/>
            <ac:spMk id="5" creationId="{45E7611F-B871-4BB2-B808-A0F0E243F453}"/>
          </ac:spMkLst>
        </pc:spChg>
      </pc:sldChg>
      <pc:sldChg chg="addSp delSp modSp">
        <pc:chgData name="Charles-Henri Sauget" userId="d5656b9c-7148-4c30-ab40-19a188eed451" providerId="ADAL" clId="{7861E78C-9147-49F6-8E0D-C71B0738FAD6}" dt="2019-12-25T14:13:31.371" v="473"/>
        <pc:sldMkLst>
          <pc:docMk/>
          <pc:sldMk cId="2505249536" sldId="325"/>
        </pc:sldMkLst>
        <pc:spChg chg="mod">
          <ac:chgData name="Charles-Henri Sauget" userId="d5656b9c-7148-4c30-ab40-19a188eed451" providerId="ADAL" clId="{7861E78C-9147-49F6-8E0D-C71B0738FAD6}" dt="2019-12-25T14:12:54.531" v="415" actId="1038"/>
          <ac:spMkLst>
            <pc:docMk/>
            <pc:sldMk cId="2505249536" sldId="325"/>
            <ac:spMk id="9" creationId="{FC5063F3-ED1D-4CD4-881B-0673F58ECF14}"/>
          </ac:spMkLst>
        </pc:spChg>
        <pc:spChg chg="mod">
          <ac:chgData name="Charles-Henri Sauget" userId="d5656b9c-7148-4c30-ab40-19a188eed451" providerId="ADAL" clId="{7861E78C-9147-49F6-8E0D-C71B0738FAD6}" dt="2019-12-25T14:12:54.531" v="415" actId="1038"/>
          <ac:spMkLst>
            <pc:docMk/>
            <pc:sldMk cId="2505249536" sldId="325"/>
            <ac:spMk id="11" creationId="{D0BF0E1F-3EDC-434B-8238-B2087761C5E9}"/>
          </ac:spMkLst>
        </pc:spChg>
        <pc:spChg chg="del mod">
          <ac:chgData name="Charles-Henri Sauget" userId="d5656b9c-7148-4c30-ab40-19a188eed451" providerId="ADAL" clId="{7861E78C-9147-49F6-8E0D-C71B0738FAD6}" dt="2019-12-25T14:13:31.050" v="472" actId="478"/>
          <ac:spMkLst>
            <pc:docMk/>
            <pc:sldMk cId="2505249536" sldId="325"/>
            <ac:spMk id="16" creationId="{A05F2264-E3CD-40B4-B4BA-2D2D24F75392}"/>
          </ac:spMkLst>
        </pc:spChg>
        <pc:spChg chg="mod">
          <ac:chgData name="Charles-Henri Sauget" userId="d5656b9c-7148-4c30-ab40-19a188eed451" providerId="ADAL" clId="{7861E78C-9147-49F6-8E0D-C71B0738FAD6}" dt="2019-12-25T14:12:54.531" v="415" actId="1038"/>
          <ac:spMkLst>
            <pc:docMk/>
            <pc:sldMk cId="2505249536" sldId="325"/>
            <ac:spMk id="24" creationId="{557F6FA9-103B-4E1D-A5D4-A47316F43830}"/>
          </ac:spMkLst>
        </pc:spChg>
        <pc:spChg chg="add">
          <ac:chgData name="Charles-Henri Sauget" userId="d5656b9c-7148-4c30-ab40-19a188eed451" providerId="ADAL" clId="{7861E78C-9147-49F6-8E0D-C71B0738FAD6}" dt="2019-12-25T14:13:31.371" v="473"/>
          <ac:spMkLst>
            <pc:docMk/>
            <pc:sldMk cId="2505249536" sldId="325"/>
            <ac:spMk id="30" creationId="{08D3CAAF-FF93-49F2-85E6-0EF971EC11B6}"/>
          </ac:spMkLst>
        </pc:spChg>
        <pc:spChg chg="mod">
          <ac:chgData name="Charles-Henri Sauget" userId="d5656b9c-7148-4c30-ab40-19a188eed451" providerId="ADAL" clId="{7861E78C-9147-49F6-8E0D-C71B0738FAD6}" dt="2019-12-25T14:12:54.531" v="415" actId="1038"/>
          <ac:spMkLst>
            <pc:docMk/>
            <pc:sldMk cId="2505249536" sldId="325"/>
            <ac:spMk id="68" creationId="{2C21CBAD-8D92-43C0-BDB1-27608F76E685}"/>
          </ac:spMkLst>
        </pc:spChg>
        <pc:spChg chg="mod">
          <ac:chgData name="Charles-Henri Sauget" userId="d5656b9c-7148-4c30-ab40-19a188eed451" providerId="ADAL" clId="{7861E78C-9147-49F6-8E0D-C71B0738FAD6}" dt="2019-12-25T14:12:54.531" v="415" actId="1038"/>
          <ac:spMkLst>
            <pc:docMk/>
            <pc:sldMk cId="2505249536" sldId="325"/>
            <ac:spMk id="78" creationId="{B4515C81-7D45-438D-8F37-52037714822A}"/>
          </ac:spMkLst>
        </pc:spChg>
        <pc:grpChg chg="mod">
          <ac:chgData name="Charles-Henri Sauget" userId="d5656b9c-7148-4c30-ab40-19a188eed451" providerId="ADAL" clId="{7861E78C-9147-49F6-8E0D-C71B0738FAD6}" dt="2019-12-25T14:12:54.531" v="415" actId="1038"/>
          <ac:grpSpMkLst>
            <pc:docMk/>
            <pc:sldMk cId="2505249536" sldId="325"/>
            <ac:grpSpMk id="49" creationId="{2624C8E3-8BBB-4FA7-A0CB-81B4094EA1FD}"/>
          </ac:grpSpMkLst>
        </pc:grpChg>
        <pc:grpChg chg="mod">
          <ac:chgData name="Charles-Henri Sauget" userId="d5656b9c-7148-4c30-ab40-19a188eed451" providerId="ADAL" clId="{7861E78C-9147-49F6-8E0D-C71B0738FAD6}" dt="2019-12-25T14:12:54.531" v="415" actId="1038"/>
          <ac:grpSpMkLst>
            <pc:docMk/>
            <pc:sldMk cId="2505249536" sldId="325"/>
            <ac:grpSpMk id="50" creationId="{66414945-4041-4411-9D29-5A797F88DC20}"/>
          </ac:grpSpMkLst>
        </pc:grpChg>
        <pc:picChg chg="mod">
          <ac:chgData name="Charles-Henri Sauget" userId="d5656b9c-7148-4c30-ab40-19a188eed451" providerId="ADAL" clId="{7861E78C-9147-49F6-8E0D-C71B0738FAD6}" dt="2019-12-25T14:12:54.531" v="415" actId="1038"/>
          <ac:picMkLst>
            <pc:docMk/>
            <pc:sldMk cId="2505249536" sldId="325"/>
            <ac:picMk id="8" creationId="{82A86F04-C3E1-491B-8F58-2D04F6EF24DE}"/>
          </ac:picMkLst>
        </pc:picChg>
        <pc:picChg chg="mod">
          <ac:chgData name="Charles-Henri Sauget" userId="d5656b9c-7148-4c30-ab40-19a188eed451" providerId="ADAL" clId="{7861E78C-9147-49F6-8E0D-C71B0738FAD6}" dt="2019-12-25T14:12:54.531" v="415" actId="1038"/>
          <ac:picMkLst>
            <pc:docMk/>
            <pc:sldMk cId="2505249536" sldId="325"/>
            <ac:picMk id="10" creationId="{2068F459-B3F0-45B2-B49E-F80BC33C8F63}"/>
          </ac:picMkLst>
        </pc:picChg>
        <pc:picChg chg="del mod">
          <ac:chgData name="Charles-Henri Sauget" userId="d5656b9c-7148-4c30-ab40-19a188eed451" providerId="ADAL" clId="{7861E78C-9147-49F6-8E0D-C71B0738FAD6}" dt="2019-12-25T14:13:31.050" v="472" actId="478"/>
          <ac:picMkLst>
            <pc:docMk/>
            <pc:sldMk cId="2505249536" sldId="325"/>
            <ac:picMk id="17" creationId="{27D806F8-DC5B-4BB9-8A6B-6D600BA7BC9A}"/>
          </ac:picMkLst>
        </pc:picChg>
        <pc:picChg chg="mod">
          <ac:chgData name="Charles-Henri Sauget" userId="d5656b9c-7148-4c30-ab40-19a188eed451" providerId="ADAL" clId="{7861E78C-9147-49F6-8E0D-C71B0738FAD6}" dt="2019-12-25T14:12:54.531" v="415" actId="1038"/>
          <ac:picMkLst>
            <pc:docMk/>
            <pc:sldMk cId="2505249536" sldId="325"/>
            <ac:picMk id="18" creationId="{608AAC35-D160-4D9B-BE1F-2F140E89E822}"/>
          </ac:picMkLst>
        </pc:picChg>
        <pc:picChg chg="mod">
          <ac:chgData name="Charles-Henri Sauget" userId="d5656b9c-7148-4c30-ab40-19a188eed451" providerId="ADAL" clId="{7861E78C-9147-49F6-8E0D-C71B0738FAD6}" dt="2019-12-25T14:12:54.531" v="415" actId="1038"/>
          <ac:picMkLst>
            <pc:docMk/>
            <pc:sldMk cId="2505249536" sldId="325"/>
            <ac:picMk id="23" creationId="{2FFBEA25-1F55-484F-A7C5-D46F1CB776FF}"/>
          </ac:picMkLst>
        </pc:picChg>
        <pc:picChg chg="add">
          <ac:chgData name="Charles-Henri Sauget" userId="d5656b9c-7148-4c30-ab40-19a188eed451" providerId="ADAL" clId="{7861E78C-9147-49F6-8E0D-C71B0738FAD6}" dt="2019-12-25T14:13:31.371" v="473"/>
          <ac:picMkLst>
            <pc:docMk/>
            <pc:sldMk cId="2505249536" sldId="325"/>
            <ac:picMk id="31" creationId="{7B1CDD49-F1A0-4958-A81A-01EFC9E72AAE}"/>
          </ac:picMkLst>
        </pc:picChg>
        <pc:picChg chg="mod">
          <ac:chgData name="Charles-Henri Sauget" userId="d5656b9c-7148-4c30-ab40-19a188eed451" providerId="ADAL" clId="{7861E78C-9147-49F6-8E0D-C71B0738FAD6}" dt="2019-12-25T14:12:54.531" v="415" actId="1038"/>
          <ac:picMkLst>
            <pc:docMk/>
            <pc:sldMk cId="2505249536" sldId="325"/>
            <ac:picMk id="67" creationId="{D3EFFCBC-540F-40EF-BEA0-CE4710DC8A94}"/>
          </ac:picMkLst>
        </pc:picChg>
        <pc:picChg chg="mod">
          <ac:chgData name="Charles-Henri Sauget" userId="d5656b9c-7148-4c30-ab40-19a188eed451" providerId="ADAL" clId="{7861E78C-9147-49F6-8E0D-C71B0738FAD6}" dt="2019-12-25T14:12:54.531" v="415" actId="1038"/>
          <ac:picMkLst>
            <pc:docMk/>
            <pc:sldMk cId="2505249536" sldId="325"/>
            <ac:picMk id="70" creationId="{E9963E41-35D3-42B0-845E-991E6C521989}"/>
          </ac:picMkLst>
        </pc:picChg>
        <pc:picChg chg="mod">
          <ac:chgData name="Charles-Henri Sauget" userId="d5656b9c-7148-4c30-ab40-19a188eed451" providerId="ADAL" clId="{7861E78C-9147-49F6-8E0D-C71B0738FAD6}" dt="2019-12-25T14:12:54.531" v="415" actId="1038"/>
          <ac:picMkLst>
            <pc:docMk/>
            <pc:sldMk cId="2505249536" sldId="325"/>
            <ac:picMk id="76" creationId="{2045AF7C-67CC-4CAF-AA5E-7BB4BEB8EF1B}"/>
          </ac:picMkLst>
        </pc:picChg>
        <pc:cxnChg chg="mod">
          <ac:chgData name="Charles-Henri Sauget" userId="d5656b9c-7148-4c30-ab40-19a188eed451" providerId="ADAL" clId="{7861E78C-9147-49F6-8E0D-C71B0738FAD6}" dt="2019-12-25T14:12:54.531" v="415" actId="1038"/>
          <ac:cxnSpMkLst>
            <pc:docMk/>
            <pc:sldMk cId="2505249536" sldId="325"/>
            <ac:cxnSpMk id="14" creationId="{90BD7A36-B705-4586-BB16-530C904D8089}"/>
          </ac:cxnSpMkLst>
        </pc:cxnChg>
        <pc:cxnChg chg="mod">
          <ac:chgData name="Charles-Henri Sauget" userId="d5656b9c-7148-4c30-ab40-19a188eed451" providerId="ADAL" clId="{7861E78C-9147-49F6-8E0D-C71B0738FAD6}" dt="2019-12-25T14:12:54.531" v="415" actId="1038"/>
          <ac:cxnSpMkLst>
            <pc:docMk/>
            <pc:sldMk cId="2505249536" sldId="325"/>
            <ac:cxnSpMk id="15" creationId="{D30798C9-41D2-43B9-977D-ABDA91EC5254}"/>
          </ac:cxnSpMkLst>
        </pc:cxnChg>
        <pc:cxnChg chg="mod">
          <ac:chgData name="Charles-Henri Sauget" userId="d5656b9c-7148-4c30-ab40-19a188eed451" providerId="ADAL" clId="{7861E78C-9147-49F6-8E0D-C71B0738FAD6}" dt="2019-12-25T14:12:54.531" v="415" actId="1038"/>
          <ac:cxnSpMkLst>
            <pc:docMk/>
            <pc:sldMk cId="2505249536" sldId="325"/>
            <ac:cxnSpMk id="54" creationId="{3142F12A-94A3-455E-914E-164C12CB8EC3}"/>
          </ac:cxnSpMkLst>
        </pc:cxnChg>
        <pc:cxnChg chg="mod">
          <ac:chgData name="Charles-Henri Sauget" userId="d5656b9c-7148-4c30-ab40-19a188eed451" providerId="ADAL" clId="{7861E78C-9147-49F6-8E0D-C71B0738FAD6}" dt="2019-12-25T14:12:54.531" v="415" actId="1038"/>
          <ac:cxnSpMkLst>
            <pc:docMk/>
            <pc:sldMk cId="2505249536" sldId="325"/>
            <ac:cxnSpMk id="56" creationId="{C97F41BB-3735-46F0-838C-255E20C3D117}"/>
          </ac:cxnSpMkLst>
        </pc:cxnChg>
        <pc:cxnChg chg="mod">
          <ac:chgData name="Charles-Henri Sauget" userId="d5656b9c-7148-4c30-ab40-19a188eed451" providerId="ADAL" clId="{7861E78C-9147-49F6-8E0D-C71B0738FAD6}" dt="2019-12-25T14:12:54.531" v="415" actId="1038"/>
          <ac:cxnSpMkLst>
            <pc:docMk/>
            <pc:sldMk cId="2505249536" sldId="325"/>
            <ac:cxnSpMk id="77" creationId="{FF964D19-AADB-4FB6-90C7-27802586AA45}"/>
          </ac:cxnSpMkLst>
        </pc:cxnChg>
      </pc:sldChg>
      <pc:sldChg chg="addSp delSp modSp">
        <pc:chgData name="Charles-Henri Sauget" userId="d5656b9c-7148-4c30-ab40-19a188eed451" providerId="ADAL" clId="{7861E78C-9147-49F6-8E0D-C71B0738FAD6}" dt="2019-12-25T14:14:24.090" v="530" actId="207"/>
        <pc:sldMkLst>
          <pc:docMk/>
          <pc:sldMk cId="903979869" sldId="326"/>
        </pc:sldMkLst>
        <pc:spChg chg="del">
          <ac:chgData name="Charles-Henri Sauget" userId="d5656b9c-7148-4c30-ab40-19a188eed451" providerId="ADAL" clId="{7861E78C-9147-49F6-8E0D-C71B0738FAD6}" dt="2019-12-25T14:14:17.945" v="528" actId="478"/>
          <ac:spMkLst>
            <pc:docMk/>
            <pc:sldMk cId="903979869" sldId="326"/>
            <ac:spMk id="5" creationId="{8EC14E57-B47A-4657-A004-3E0E42CD4F11}"/>
          </ac:spMkLst>
        </pc:spChg>
        <pc:spChg chg="add mod">
          <ac:chgData name="Charles-Henri Sauget" userId="d5656b9c-7148-4c30-ab40-19a188eed451" providerId="ADAL" clId="{7861E78C-9147-49F6-8E0D-C71B0738FAD6}" dt="2019-12-25T14:14:24.090" v="530" actId="207"/>
          <ac:spMkLst>
            <pc:docMk/>
            <pc:sldMk cId="903979869" sldId="326"/>
            <ac:spMk id="8" creationId="{050FC4DB-F4F6-4DEA-ACE2-9836785B9CC8}"/>
          </ac:spMkLst>
        </pc:spChg>
      </pc:sldChg>
      <pc:sldChg chg="modSp">
        <pc:chgData name="Charles-Henri Sauget" userId="d5656b9c-7148-4c30-ab40-19a188eed451" providerId="ADAL" clId="{7861E78C-9147-49F6-8E0D-C71B0738FAD6}" dt="2019-12-25T14:18:03.109" v="786" actId="1038"/>
        <pc:sldMkLst>
          <pc:docMk/>
          <pc:sldMk cId="4105231633" sldId="327"/>
        </pc:sldMkLst>
        <pc:grpChg chg="mod">
          <ac:chgData name="Charles-Henri Sauget" userId="d5656b9c-7148-4c30-ab40-19a188eed451" providerId="ADAL" clId="{7861E78C-9147-49F6-8E0D-C71B0738FAD6}" dt="2019-12-25T14:17:54.795" v="777" actId="1038"/>
          <ac:grpSpMkLst>
            <pc:docMk/>
            <pc:sldMk cId="4105231633" sldId="327"/>
            <ac:grpSpMk id="4" creationId="{6D1279FC-41E7-4E31-8833-CDD7DBDDF4EC}"/>
          </ac:grpSpMkLst>
        </pc:grpChg>
        <pc:grpChg chg="mod">
          <ac:chgData name="Charles-Henri Sauget" userId="d5656b9c-7148-4c30-ab40-19a188eed451" providerId="ADAL" clId="{7861E78C-9147-49F6-8E0D-C71B0738FAD6}" dt="2019-12-25T14:17:54.795" v="777" actId="1038"/>
          <ac:grpSpMkLst>
            <pc:docMk/>
            <pc:sldMk cId="4105231633" sldId="327"/>
            <ac:grpSpMk id="8" creationId="{0B690789-C4A6-4A06-8E1C-DB941075F5CE}"/>
          </ac:grpSpMkLst>
        </pc:grpChg>
        <pc:grpChg chg="mod">
          <ac:chgData name="Charles-Henri Sauget" userId="d5656b9c-7148-4c30-ab40-19a188eed451" providerId="ADAL" clId="{7861E78C-9147-49F6-8E0D-C71B0738FAD6}" dt="2019-12-25T14:17:54.795" v="777" actId="1038"/>
          <ac:grpSpMkLst>
            <pc:docMk/>
            <pc:sldMk cId="4105231633" sldId="327"/>
            <ac:grpSpMk id="12" creationId="{CC5456E6-1F2A-42B9-8B98-01ADE20F7E50}"/>
          </ac:grpSpMkLst>
        </pc:grpChg>
        <pc:picChg chg="mod">
          <ac:chgData name="Charles-Henri Sauget" userId="d5656b9c-7148-4c30-ab40-19a188eed451" providerId="ADAL" clId="{7861E78C-9147-49F6-8E0D-C71B0738FAD6}" dt="2019-12-25T14:18:03.109" v="786" actId="1038"/>
          <ac:picMkLst>
            <pc:docMk/>
            <pc:sldMk cId="4105231633" sldId="327"/>
            <ac:picMk id="6" creationId="{C1CD7DDB-4FAA-4DFC-BA2A-F5D41BEB52D4}"/>
          </ac:picMkLst>
        </pc:picChg>
        <pc:picChg chg="mod">
          <ac:chgData name="Charles-Henri Sauget" userId="d5656b9c-7148-4c30-ab40-19a188eed451" providerId="ADAL" clId="{7861E78C-9147-49F6-8E0D-C71B0738FAD6}" dt="2019-12-25T14:17:43.151" v="757" actId="1037"/>
          <ac:picMkLst>
            <pc:docMk/>
            <pc:sldMk cId="4105231633" sldId="327"/>
            <ac:picMk id="10" creationId="{50593F6F-BFD6-476E-B4D5-54CA904E9D90}"/>
          </ac:picMkLst>
        </pc:picChg>
        <pc:picChg chg="mod">
          <ac:chgData name="Charles-Henri Sauget" userId="d5656b9c-7148-4c30-ab40-19a188eed451" providerId="ADAL" clId="{7861E78C-9147-49F6-8E0D-C71B0738FAD6}" dt="2019-12-25T14:17:46.630" v="771" actId="1037"/>
          <ac:picMkLst>
            <pc:docMk/>
            <pc:sldMk cId="4105231633" sldId="327"/>
            <ac:picMk id="14" creationId="{5D8A5A37-278F-4C75-8355-BBB3B837EE47}"/>
          </ac:picMkLst>
        </pc:picChg>
      </pc:sldChg>
      <pc:sldChg chg="ord">
        <pc:chgData name="Charles-Henri Sauget" userId="d5656b9c-7148-4c30-ab40-19a188eed451" providerId="ADAL" clId="{7861E78C-9147-49F6-8E0D-C71B0738FAD6}" dt="2019-12-25T10:04:01.444" v="0"/>
        <pc:sldMkLst>
          <pc:docMk/>
          <pc:sldMk cId="3432789574" sldId="329"/>
        </pc:sldMkLst>
      </pc:sldChg>
      <pc:sldChg chg="addSp delSp modSp">
        <pc:chgData name="Charles-Henri Sauget" userId="d5656b9c-7148-4c30-ab40-19a188eed451" providerId="ADAL" clId="{7861E78C-9147-49F6-8E0D-C71B0738FAD6}" dt="2019-12-25T14:13:26.852" v="471"/>
        <pc:sldMkLst>
          <pc:docMk/>
          <pc:sldMk cId="2270886905" sldId="330"/>
        </pc:sldMkLst>
        <pc:spChg chg="del mod">
          <ac:chgData name="Charles-Henri Sauget" userId="d5656b9c-7148-4c30-ab40-19a188eed451" providerId="ADAL" clId="{7861E78C-9147-49F6-8E0D-C71B0738FAD6}" dt="2019-12-25T14:13:26.399" v="470" actId="478"/>
          <ac:spMkLst>
            <pc:docMk/>
            <pc:sldMk cId="2270886905" sldId="330"/>
            <ac:spMk id="16" creationId="{A05F2264-E3CD-40B4-B4BA-2D2D24F75392}"/>
          </ac:spMkLst>
        </pc:spChg>
        <pc:spChg chg="add">
          <ac:chgData name="Charles-Henri Sauget" userId="d5656b9c-7148-4c30-ab40-19a188eed451" providerId="ADAL" clId="{7861E78C-9147-49F6-8E0D-C71B0738FAD6}" dt="2019-12-25T14:13:26.852" v="471"/>
          <ac:spMkLst>
            <pc:docMk/>
            <pc:sldMk cId="2270886905" sldId="330"/>
            <ac:spMk id="45" creationId="{05477BFE-53D7-42E7-BC25-CF5803B7E6A8}"/>
          </ac:spMkLst>
        </pc:spChg>
        <pc:picChg chg="del">
          <ac:chgData name="Charles-Henri Sauget" userId="d5656b9c-7148-4c30-ab40-19a188eed451" providerId="ADAL" clId="{7861E78C-9147-49F6-8E0D-C71B0738FAD6}" dt="2019-12-25T14:13:26.399" v="470" actId="478"/>
          <ac:picMkLst>
            <pc:docMk/>
            <pc:sldMk cId="2270886905" sldId="330"/>
            <ac:picMk id="17" creationId="{27D806F8-DC5B-4BB9-8A6B-6D600BA7BC9A}"/>
          </ac:picMkLst>
        </pc:picChg>
        <pc:picChg chg="add">
          <ac:chgData name="Charles-Henri Sauget" userId="d5656b9c-7148-4c30-ab40-19a188eed451" providerId="ADAL" clId="{7861E78C-9147-49F6-8E0D-C71B0738FAD6}" dt="2019-12-25T14:13:26.852" v="471"/>
          <ac:picMkLst>
            <pc:docMk/>
            <pc:sldMk cId="2270886905" sldId="330"/>
            <ac:picMk id="46" creationId="{7F473B6D-E9DE-447D-8064-8ACAF46643DC}"/>
          </ac:picMkLst>
        </pc:picChg>
      </pc:sldChg>
      <pc:sldChg chg="modSp">
        <pc:chgData name="Charles-Henri Sauget" userId="d5656b9c-7148-4c30-ab40-19a188eed451" providerId="ADAL" clId="{7861E78C-9147-49F6-8E0D-C71B0738FAD6}" dt="2019-12-25T14:14:56.955" v="573" actId="1036"/>
        <pc:sldMkLst>
          <pc:docMk/>
          <pc:sldMk cId="714973296" sldId="331"/>
        </pc:sldMkLst>
        <pc:spChg chg="mod">
          <ac:chgData name="Charles-Henri Sauget" userId="d5656b9c-7148-4c30-ab40-19a188eed451" providerId="ADAL" clId="{7861E78C-9147-49F6-8E0D-C71B0738FAD6}" dt="2019-12-25T14:14:56.955" v="573" actId="1036"/>
          <ac:spMkLst>
            <pc:docMk/>
            <pc:sldMk cId="714973296" sldId="331"/>
            <ac:spMk id="6" creationId="{4808D264-6A88-4148-A43B-2E2CDFA6BC1B}"/>
          </ac:spMkLst>
        </pc:spChg>
        <pc:picChg chg="mod">
          <ac:chgData name="Charles-Henri Sauget" userId="d5656b9c-7148-4c30-ab40-19a188eed451" providerId="ADAL" clId="{7861E78C-9147-49F6-8E0D-C71B0738FAD6}" dt="2019-12-25T14:14:56.955" v="573" actId="1036"/>
          <ac:picMkLst>
            <pc:docMk/>
            <pc:sldMk cId="714973296" sldId="331"/>
            <ac:picMk id="5" creationId="{94360F35-264B-4D0D-948E-7B1544261687}"/>
          </ac:picMkLst>
        </pc:picChg>
      </pc:sldChg>
      <pc:sldChg chg="modSp">
        <pc:chgData name="Charles-Henri Sauget" userId="d5656b9c-7148-4c30-ab40-19a188eed451" providerId="ADAL" clId="{7861E78C-9147-49F6-8E0D-C71B0738FAD6}" dt="2019-12-25T14:16:51.569" v="646" actId="20577"/>
        <pc:sldMkLst>
          <pc:docMk/>
          <pc:sldMk cId="158406148" sldId="332"/>
        </pc:sldMkLst>
        <pc:spChg chg="mod">
          <ac:chgData name="Charles-Henri Sauget" userId="d5656b9c-7148-4c30-ab40-19a188eed451" providerId="ADAL" clId="{7861E78C-9147-49F6-8E0D-C71B0738FAD6}" dt="2019-12-25T14:16:51.569" v="646" actId="20577"/>
          <ac:spMkLst>
            <pc:docMk/>
            <pc:sldMk cId="158406148" sldId="332"/>
            <ac:spMk id="6" creationId="{3315F064-9233-4F62-BC4B-6A17D39C3971}"/>
          </ac:spMkLst>
        </pc:spChg>
      </pc:sldChg>
      <pc:sldChg chg="modSp">
        <pc:chgData name="Charles-Henri Sauget" userId="d5656b9c-7148-4c30-ab40-19a188eed451" providerId="ADAL" clId="{7861E78C-9147-49F6-8E0D-C71B0738FAD6}" dt="2019-12-25T14:13:20.803" v="469" actId="1036"/>
        <pc:sldMkLst>
          <pc:docMk/>
          <pc:sldMk cId="182731827" sldId="333"/>
        </pc:sldMkLst>
        <pc:spChg chg="mod">
          <ac:chgData name="Charles-Henri Sauget" userId="d5656b9c-7148-4c30-ab40-19a188eed451" providerId="ADAL" clId="{7861E78C-9147-49F6-8E0D-C71B0738FAD6}" dt="2019-12-25T14:13:13.721" v="423" actId="14100"/>
          <ac:spMkLst>
            <pc:docMk/>
            <pc:sldMk cId="182731827" sldId="333"/>
            <ac:spMk id="16" creationId="{A05F2264-E3CD-40B4-B4BA-2D2D24F75392}"/>
          </ac:spMkLst>
        </pc:spChg>
        <pc:picChg chg="mod">
          <ac:chgData name="Charles-Henri Sauget" userId="d5656b9c-7148-4c30-ab40-19a188eed451" providerId="ADAL" clId="{7861E78C-9147-49F6-8E0D-C71B0738FAD6}" dt="2019-12-25T14:13:20.803" v="469" actId="1036"/>
          <ac:picMkLst>
            <pc:docMk/>
            <pc:sldMk cId="182731827" sldId="333"/>
            <ac:picMk id="17" creationId="{27D806F8-DC5B-4BB9-8A6B-6D600BA7BC9A}"/>
          </ac:picMkLst>
        </pc:picChg>
      </pc:sldChg>
      <pc:sldChg chg="addSp delSp modSp add">
        <pc:chgData name="Charles-Henri Sauget" userId="d5656b9c-7148-4c30-ab40-19a188eed451" providerId="ADAL" clId="{7861E78C-9147-49F6-8E0D-C71B0738FAD6}" dt="2019-12-25T14:16:41.534" v="645" actId="1038"/>
        <pc:sldMkLst>
          <pc:docMk/>
          <pc:sldMk cId="1885120923" sldId="334"/>
        </pc:sldMkLst>
        <pc:spChg chg="del">
          <ac:chgData name="Charles-Henri Sauget" userId="d5656b9c-7148-4c30-ab40-19a188eed451" providerId="ADAL" clId="{7861E78C-9147-49F6-8E0D-C71B0738FAD6}" dt="2019-12-25T10:06:52.639" v="5"/>
          <ac:spMkLst>
            <pc:docMk/>
            <pc:sldMk cId="1885120923" sldId="334"/>
            <ac:spMk id="2" creationId="{699B58DF-A17A-4503-BB94-511EADA1A9D6}"/>
          </ac:spMkLst>
        </pc:spChg>
        <pc:spChg chg="mod">
          <ac:chgData name="Charles-Henri Sauget" userId="d5656b9c-7148-4c30-ab40-19a188eed451" providerId="ADAL" clId="{7861E78C-9147-49F6-8E0D-C71B0738FAD6}" dt="2019-12-25T10:08:01.236" v="54" actId="20577"/>
          <ac:spMkLst>
            <pc:docMk/>
            <pc:sldMk cId="1885120923" sldId="334"/>
            <ac:spMk id="3" creationId="{B6EA0529-4094-47BE-9C2F-FD45C1BC84D3}"/>
          </ac:spMkLst>
        </pc:spChg>
        <pc:spChg chg="add mod">
          <ac:chgData name="Charles-Henri Sauget" userId="d5656b9c-7148-4c30-ab40-19a188eed451" providerId="ADAL" clId="{7861E78C-9147-49F6-8E0D-C71B0738FAD6}" dt="2019-12-25T14:14:06.395" v="526" actId="1037"/>
          <ac:spMkLst>
            <pc:docMk/>
            <pc:sldMk cId="1885120923" sldId="334"/>
            <ac:spMk id="4" creationId="{CE0AF01D-4035-4278-8038-ECEF2887B9BC}"/>
          </ac:spMkLst>
        </pc:spChg>
        <pc:picChg chg="add mod">
          <ac:chgData name="Charles-Henri Sauget" userId="d5656b9c-7148-4c30-ab40-19a188eed451" providerId="ADAL" clId="{7861E78C-9147-49F6-8E0D-C71B0738FAD6}" dt="2019-12-25T14:15:33.194" v="577" actId="1076"/>
          <ac:picMkLst>
            <pc:docMk/>
            <pc:sldMk cId="1885120923" sldId="334"/>
            <ac:picMk id="5" creationId="{52D05DCC-E1D1-4A7C-A51D-07A2B6696787}"/>
          </ac:picMkLst>
        </pc:picChg>
        <pc:picChg chg="add mod modCrop">
          <ac:chgData name="Charles-Henri Sauget" userId="d5656b9c-7148-4c30-ab40-19a188eed451" providerId="ADAL" clId="{7861E78C-9147-49F6-8E0D-C71B0738FAD6}" dt="2019-12-25T14:16:41.534" v="645" actId="1038"/>
          <ac:picMkLst>
            <pc:docMk/>
            <pc:sldMk cId="1885120923" sldId="334"/>
            <ac:picMk id="6" creationId="{2529351E-5CCC-4F47-9065-DDEE3A92E3C0}"/>
          </ac:picMkLst>
        </pc:picChg>
        <pc:picChg chg="add mod">
          <ac:chgData name="Charles-Henri Sauget" userId="d5656b9c-7148-4c30-ab40-19a188eed451" providerId="ADAL" clId="{7861E78C-9147-49F6-8E0D-C71B0738FAD6}" dt="2019-12-25T14:16:41.534" v="645" actId="1038"/>
          <ac:picMkLst>
            <pc:docMk/>
            <pc:sldMk cId="1885120923" sldId="334"/>
            <ac:picMk id="7" creationId="{FE7D17E8-256C-4498-90FD-1C21D99A8A28}"/>
          </ac:picMkLst>
        </pc:picChg>
        <pc:picChg chg="add mod">
          <ac:chgData name="Charles-Henri Sauget" userId="d5656b9c-7148-4c30-ab40-19a188eed451" providerId="ADAL" clId="{7861E78C-9147-49F6-8E0D-C71B0738FAD6}" dt="2019-12-25T14:16:41.534" v="645" actId="1038"/>
          <ac:picMkLst>
            <pc:docMk/>
            <pc:sldMk cId="1885120923" sldId="334"/>
            <ac:picMk id="8" creationId="{2A267F9D-D0F4-4B4B-BA25-A2D312130D91}"/>
          </ac:picMkLst>
        </pc:picChg>
      </pc:sldChg>
      <pc:sldMasterChg chg="modSldLayout">
        <pc:chgData name="Charles-Henri Sauget" userId="d5656b9c-7148-4c30-ab40-19a188eed451" providerId="ADAL" clId="{7861E78C-9147-49F6-8E0D-C71B0738FAD6}" dt="2019-12-25T14:07:50.602" v="146" actId="1076"/>
        <pc:sldMasterMkLst>
          <pc:docMk/>
          <pc:sldMasterMk cId="3749622579" sldId="2147483648"/>
        </pc:sldMasterMkLst>
        <pc:sldLayoutChg chg="modSp">
          <pc:chgData name="Charles-Henri Sauget" userId="d5656b9c-7148-4c30-ab40-19a188eed451" providerId="ADAL" clId="{7861E78C-9147-49F6-8E0D-C71B0738FAD6}" dt="2019-12-25T14:07:50.602" v="146" actId="1076"/>
          <pc:sldLayoutMkLst>
            <pc:docMk/>
            <pc:sldMasterMk cId="3749622579" sldId="2147483648"/>
            <pc:sldLayoutMk cId="276223406" sldId="2147483650"/>
          </pc:sldLayoutMkLst>
          <pc:spChg chg="mod">
            <ac:chgData name="Charles-Henri Sauget" userId="d5656b9c-7148-4c30-ab40-19a188eed451" providerId="ADAL" clId="{7861E78C-9147-49F6-8E0D-C71B0738FAD6}" dt="2019-12-25T14:07:50.602" v="146" actId="1076"/>
            <ac:spMkLst>
              <pc:docMk/>
              <pc:sldMasterMk cId="3749622579" sldId="2147483648"/>
              <pc:sldLayoutMk cId="276223406" sldId="2147483650"/>
              <ac:spMk id="10" creationId="{F53463A3-9C18-4485-A57E-717B3E195B24}"/>
            </ac:spMkLst>
          </pc:spChg>
        </pc:sldLayoutChg>
      </pc:sldMasterChg>
    </pc:docChg>
  </pc:docChgLst>
  <pc:docChgLst>
    <pc:chgData name="Anouar Ben Zahra" userId="6b68d7c9-d2a6-4483-a7dd-f7323bfd3dbc" providerId="ADAL" clId="{ACF0E519-476D-43B8-BE7D-10E43453015C}"/>
    <pc:docChg chg="modSld">
      <pc:chgData name="Anouar Ben Zahra" userId="6b68d7c9-d2a6-4483-a7dd-f7323bfd3dbc" providerId="ADAL" clId="{ACF0E519-476D-43B8-BE7D-10E43453015C}" dt="2019-12-27T20:21:11.912" v="30" actId="20577"/>
      <pc:docMkLst>
        <pc:docMk/>
      </pc:docMkLst>
      <pc:sldChg chg="modSp">
        <pc:chgData name="Anouar Ben Zahra" userId="6b68d7c9-d2a6-4483-a7dd-f7323bfd3dbc" providerId="ADAL" clId="{ACF0E519-476D-43B8-BE7D-10E43453015C}" dt="2019-12-27T20:21:11.912" v="30" actId="20577"/>
        <pc:sldMkLst>
          <pc:docMk/>
          <pc:sldMk cId="3869138654" sldId="313"/>
        </pc:sldMkLst>
        <pc:spChg chg="mod">
          <ac:chgData name="Anouar Ben Zahra" userId="6b68d7c9-d2a6-4483-a7dd-f7323bfd3dbc" providerId="ADAL" clId="{ACF0E519-476D-43B8-BE7D-10E43453015C}" dt="2019-12-27T20:21:11.912" v="30" actId="20577"/>
          <ac:spMkLst>
            <pc:docMk/>
            <pc:sldMk cId="3869138654" sldId="313"/>
            <ac:spMk id="4" creationId="{5C8AAF19-057E-47CB-9C7A-B6777F986FD3}"/>
          </ac:spMkLst>
        </pc:spChg>
      </pc:sldChg>
    </pc:docChg>
  </pc:docChgLst>
  <pc:docChgLst>
    <pc:chgData name="Charles-Henri SAUGET" userId="d5656b9c-7148-4c30-ab40-19a188eed451" providerId="ADAL" clId="{D710455C-5D0A-4518-AF4D-AF10CB59F1E1}"/>
    <pc:docChg chg="modSld">
      <pc:chgData name="Charles-Henri SAUGET" userId="d5656b9c-7148-4c30-ab40-19a188eed451" providerId="ADAL" clId="{D710455C-5D0A-4518-AF4D-AF10CB59F1E1}" dt="2020-01-01T16:46:17.258" v="2" actId="20577"/>
      <pc:docMkLst>
        <pc:docMk/>
      </pc:docMkLst>
      <pc:sldChg chg="modSp">
        <pc:chgData name="Charles-Henri SAUGET" userId="d5656b9c-7148-4c30-ab40-19a188eed451" providerId="ADAL" clId="{D710455C-5D0A-4518-AF4D-AF10CB59F1E1}" dt="2020-01-01T16:46:17.258" v="2" actId="20577"/>
        <pc:sldMkLst>
          <pc:docMk/>
          <pc:sldMk cId="704748923" sldId="324"/>
        </pc:sldMkLst>
        <pc:spChg chg="mod">
          <ac:chgData name="Charles-Henri SAUGET" userId="d5656b9c-7148-4c30-ab40-19a188eed451" providerId="ADAL" clId="{D710455C-5D0A-4518-AF4D-AF10CB59F1E1}" dt="2020-01-01T16:46:17.258" v="2" actId="20577"/>
          <ac:spMkLst>
            <pc:docMk/>
            <pc:sldMk cId="704748923" sldId="324"/>
            <ac:spMk id="5" creationId="{45E7611F-B871-4BB2-B808-A0F0E243F45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937C87-8441-4EC4-B79E-AA091DFE95D0}" type="datetimeFigureOut">
              <a:rPr lang="fr-FR" smtClean="0"/>
              <a:t>01/01/2020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41B5CF-2A0C-4AEE-AC93-ABB7EC21E2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5517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r.statista.com/infographie/17800/big-data-evolution-donnees-numeriques-creees-dans-le-monde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6349F-CE01-4832-AF16-ABEF9C73455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3818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6349F-CE01-4832-AF16-ABEF9C73455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5325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You are data engineer?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6349F-CE01-4832-AF16-ABEF9C73455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4955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>
                <a:hlinkClick r:id="rId3"/>
              </a:rPr>
              <a:t>https://fr.statista.com/infographie/17800/big-data-evolution-donnees-numeriques-creees-dans-le-monde/</a:t>
            </a:r>
            <a:endParaRPr lang="fr-FR"/>
          </a:p>
          <a:p>
            <a:r>
              <a:rPr lang="fr-FR">
                <a:cs typeface="Calibri"/>
              </a:rPr>
              <a:t>=&gt; Data </a:t>
            </a:r>
            <a:r>
              <a:rPr lang="fr-FR" err="1">
                <a:cs typeface="Calibri"/>
              </a:rPr>
              <a:t>mining</a:t>
            </a:r>
            <a:r>
              <a:rPr lang="fr-FR">
                <a:cs typeface="Calibri"/>
              </a:rPr>
              <a:t> …</a:t>
            </a:r>
            <a:endParaRPr lang="en-US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6349F-CE01-4832-AF16-ABEF9C73455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2446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6349F-CE01-4832-AF16-ABEF9C73455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0003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6349F-CE01-4832-AF16-ABEF9C734550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5063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6349F-CE01-4832-AF16-ABEF9C734550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2512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5F0A97-B163-4D40-ABF6-28056A6801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D07AAC0-02D2-4432-B146-1A437FCFF6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9548C1E-0953-466E-AE37-405A816AC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B2BF-3B21-4B83-AC8B-51FD7C491E22}" type="datetimeFigureOut">
              <a:rPr lang="fr-FR" smtClean="0"/>
              <a:t>01/01/2020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0725841-4DC0-48EA-B6E2-930070698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E29F91-5A6C-495C-B82F-7372824CE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1D998-ACB2-4FF1-A3CC-823C3B47E0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0172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CC5AE3-7EFD-446A-B456-83FE3F3F9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24B71AC-1497-4399-A5E1-D124AFEDA5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73C8BC4-AC0E-4C2D-9313-6A36A04EF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B2BF-3B21-4B83-AC8B-51FD7C491E22}" type="datetimeFigureOut">
              <a:rPr lang="fr-FR" smtClean="0"/>
              <a:t>01/01/2020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869728-24AC-4223-8823-4CB038C1D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E31F95-6A39-42DE-AA7F-A69C3D486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1D998-ACB2-4FF1-A3CC-823C3B47E0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1964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E75DF05-F660-4734-AF5D-9E17DF7FEC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671C2D8-F417-49F1-8281-DA68B00824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0AE843C-6581-4B4F-99EF-AE1108051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B2BF-3B21-4B83-AC8B-51FD7C491E22}" type="datetimeFigureOut">
              <a:rPr lang="fr-FR" smtClean="0"/>
              <a:t>01/01/2020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ED310ED-3F3E-4D30-BBB8-2AEA0D3DB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FBE1E36-71CE-4DD3-8E4A-A4446CDCE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1D998-ACB2-4FF1-A3CC-823C3B47E0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8207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6769010-A794-4FFB-AA5D-31E8DBA75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9" y="805496"/>
            <a:ext cx="11575473" cy="537146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1284FBC-6C79-4E8E-B869-9732810A27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9" y="6353880"/>
            <a:ext cx="2743200" cy="365125"/>
          </a:xfrm>
        </p:spPr>
        <p:txBody>
          <a:bodyPr/>
          <a:lstStyle/>
          <a:p>
            <a:fld id="{2B12B2BF-3B21-4B83-AC8B-51FD7C491E22}" type="datetimeFigureOut">
              <a:rPr lang="fr-FR" smtClean="0"/>
              <a:t>01/01/2020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A145A43-76F2-4756-99B2-98BA53B8B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21182" y="6356350"/>
            <a:ext cx="5791200" cy="365125"/>
          </a:xfrm>
        </p:spPr>
        <p:txBody>
          <a:bodyPr/>
          <a:lstStyle/>
          <a:p>
            <a:r>
              <a:rPr lang="fr-FR"/>
              <a:t>Anouar Ben Zahra MVP AI – Charles-Henri Sauget MVP Data Platform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AEC3C9-E82E-4481-99BC-D802A8AAC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7072" y="6356350"/>
            <a:ext cx="2743200" cy="365125"/>
          </a:xfrm>
        </p:spPr>
        <p:txBody>
          <a:bodyPr/>
          <a:lstStyle/>
          <a:p>
            <a:fld id="{7231D998-ACB2-4FF1-A3CC-823C3B47E02F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B4A63BD-929C-494A-AAD9-A369BB073B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-14435" y="622998"/>
            <a:ext cx="1167709" cy="67827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F53463A3-9C18-4485-A57E-717B3E195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28" y="180000"/>
            <a:ext cx="11568543" cy="356753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76223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F85FF4-BB71-41AF-B9A4-3ED1A5760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B324AED-BC42-4613-BE28-19B2968C11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796517-AC89-4FB4-83CC-DEF902D89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B2BF-3B21-4B83-AC8B-51FD7C491E22}" type="datetimeFigureOut">
              <a:rPr lang="fr-FR" smtClean="0"/>
              <a:t>01/01/2020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D6EA921-9E3B-420B-9EF0-74F39BA56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EF544BC-9447-41D7-B13B-EF75F60E6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1D998-ACB2-4FF1-A3CC-823C3B47E0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3822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147CDA-F883-46B9-83D0-8B0EB9890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73E4D9F-0BAA-40E3-A972-A453877F44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5EBC8C1-2E43-4F44-9E3D-0685A7A759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DBB7D85-61B8-4799-AAAF-613A434E3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B2BF-3B21-4B83-AC8B-51FD7C491E22}" type="datetimeFigureOut">
              <a:rPr lang="fr-FR" smtClean="0"/>
              <a:t>01/01/2020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766ADD6-83D2-4EC1-BD64-FBD7D332C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2698470-6094-4F8A-BBB1-7CCD81820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1D998-ACB2-4FF1-A3CC-823C3B47E0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5355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0EF7A5-50DD-4A32-B9EE-AB38BDEAD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EF4E927-C277-4924-8309-D0FF93F8F1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2302E92-061C-4D67-B1EC-E1C693C9AD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06B37DD-1603-4BE4-8F96-1BBC8C7DD0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7DA180F-3D13-40F1-965C-4A50815507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7D97C66-7E70-4165-96B5-BC6D08FF7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B2BF-3B21-4B83-AC8B-51FD7C491E22}" type="datetimeFigureOut">
              <a:rPr lang="fr-FR" smtClean="0"/>
              <a:t>01/01/2020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399EF7A-6F03-41CC-ADF1-8DF94FBA7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C959A7A-AFB9-4BF8-87DE-92222DF1B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1D998-ACB2-4FF1-A3CC-823C3B47E0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7808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9E6331-EC37-4BBC-9216-2B628D0D3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5D69A68-5D26-4057-B399-41DA3A514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B2BF-3B21-4B83-AC8B-51FD7C491E22}" type="datetimeFigureOut">
              <a:rPr lang="fr-FR" smtClean="0"/>
              <a:t>01/01/2020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F0EFEC8-E451-4DB6-AF28-AF418AB7D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423B79D-B49C-4835-ACF0-B69BEDA38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1D998-ACB2-4FF1-A3CC-823C3B47E0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5290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7ED545C-8487-44A8-BBD2-72EED1486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B2BF-3B21-4B83-AC8B-51FD7C491E22}" type="datetimeFigureOut">
              <a:rPr lang="fr-FR" smtClean="0"/>
              <a:t>01/01/2020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40B229C-920C-4511-8276-192638BFB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BF259C6-D037-489E-B3FF-D959F4A4A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1D998-ACB2-4FF1-A3CC-823C3B47E0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1840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744D02-B05D-4EBE-8B79-8A7A6748C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343CF3A-A49A-4D48-A63A-4AED2E1D0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7185EF3-4AB6-4D12-904E-22AC4F8B0E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4A913C4-176D-4516-83B2-4E2F712E6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B2BF-3B21-4B83-AC8B-51FD7C491E22}" type="datetimeFigureOut">
              <a:rPr lang="fr-FR" smtClean="0"/>
              <a:t>01/01/2020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EB8B1D0-BF6B-4AF3-99B1-D302CAB52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F5C4F99-6969-4579-A182-C3DEF079C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1D998-ACB2-4FF1-A3CC-823C3B47E0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2449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A620C1-344F-4852-A711-084F371E4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209EF03-15B7-4488-937A-32A3EF17D7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FE4F616-C9B7-402B-885D-D00875F403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AB54E21-5747-4526-932B-A5C79C583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B2BF-3B21-4B83-AC8B-51FD7C491E22}" type="datetimeFigureOut">
              <a:rPr lang="fr-FR" smtClean="0"/>
              <a:t>01/01/2020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F76A5B1-DC99-40BA-A9A8-91B24846A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D217030-0284-43DB-8E87-6B68BD940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1D998-ACB2-4FF1-A3CC-823C3B47E0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0752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51C77D1-15EA-41A7-AD9F-2A93A1CC2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D9B35C3-C59A-499B-B2F2-E9ECC8374C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FB5BC83-3E22-4E8E-A5BA-C9BF79222B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2B2BF-3B21-4B83-AC8B-51FD7C491E22}" type="datetimeFigureOut">
              <a:rPr lang="fr-FR" smtClean="0"/>
              <a:t>01/01/2020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9DA76DA-6987-4D07-A2A8-98F94CA099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3B907B8-F3EA-4CB8-A6CF-B170BBEDA4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1D998-ACB2-4FF1-A3CC-823C3B47E0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9622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zure.microsoft.com/fr-fr/solutions/architecture/modern-data-warehouse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sv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41.svg"/><Relationship Id="rId18" Type="http://schemas.openxmlformats.org/officeDocument/2006/relationships/image" Target="../media/image46.png"/><Relationship Id="rId3" Type="http://schemas.openxmlformats.org/officeDocument/2006/relationships/image" Target="../media/image21.svg"/><Relationship Id="rId21" Type="http://schemas.openxmlformats.org/officeDocument/2006/relationships/image" Target="../media/image31.svg"/><Relationship Id="rId7" Type="http://schemas.openxmlformats.org/officeDocument/2006/relationships/image" Target="../media/image25.sv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" Type="http://schemas.openxmlformats.org/officeDocument/2006/relationships/image" Target="../media/image20.png"/><Relationship Id="rId16" Type="http://schemas.openxmlformats.org/officeDocument/2006/relationships/image" Target="../media/image44.sv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43.png"/><Relationship Id="rId10" Type="http://schemas.openxmlformats.org/officeDocument/2006/relationships/image" Target="../media/image28.svg"/><Relationship Id="rId19" Type="http://schemas.openxmlformats.org/officeDocument/2006/relationships/image" Target="../media/image47.sv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44.svg"/><Relationship Id="rId3" Type="http://schemas.openxmlformats.org/officeDocument/2006/relationships/image" Target="../media/image21.svg"/><Relationship Id="rId21" Type="http://schemas.openxmlformats.org/officeDocument/2006/relationships/image" Target="../media/image47.sv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17" Type="http://schemas.openxmlformats.org/officeDocument/2006/relationships/image" Target="../media/image43.png"/><Relationship Id="rId2" Type="http://schemas.openxmlformats.org/officeDocument/2006/relationships/image" Target="../media/image20.png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31.svg"/><Relationship Id="rId15" Type="http://schemas.openxmlformats.org/officeDocument/2006/relationships/image" Target="../media/image41.svg"/><Relationship Id="rId10" Type="http://schemas.openxmlformats.org/officeDocument/2006/relationships/image" Target="../media/image26.png"/><Relationship Id="rId19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25.svg"/><Relationship Id="rId1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jpeg"/><Relationship Id="rId7" Type="http://schemas.openxmlformats.org/officeDocument/2006/relationships/hyperlink" Target="https://github.com/AnouarBenZahr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nuget.org/profiles/Anouar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0700D48D-C9AA-4000-A912-29A4FEA98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5138" y="394887"/>
            <a:ext cx="5720862" cy="606822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D866420-FFF2-41F6-941F-2F8D86AD2D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8604" y="1053042"/>
            <a:ext cx="4458424" cy="3068357"/>
          </a:xfrm>
        </p:spPr>
        <p:txBody>
          <a:bodyPr>
            <a:normAutofit/>
          </a:bodyPr>
          <a:lstStyle/>
          <a:p>
            <a:pPr algn="l"/>
            <a:r>
              <a:rPr lang="fr-FR" sz="4200">
                <a:solidFill>
                  <a:srgbClr val="FFFFFF"/>
                </a:solidFill>
                <a:latin typeface="Bahnschrift Condensed" panose="020B0502040204020203" pitchFamily="34" charset="0"/>
              </a:rPr>
              <a:t>Microsoft Modern Datawarehouse Architecture</a:t>
            </a:r>
            <a:br>
              <a:rPr lang="fr-FR" sz="4200">
                <a:solidFill>
                  <a:srgbClr val="FFFFFF"/>
                </a:solidFill>
              </a:rPr>
            </a:br>
            <a:endParaRPr lang="fr-FR" sz="4200">
              <a:solidFill>
                <a:srgbClr val="FFFFFF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8A44B21-A29F-4282-9D80-E3EACF8EDF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8604" y="4292070"/>
            <a:ext cx="4458424" cy="1512888"/>
          </a:xfrm>
        </p:spPr>
        <p:txBody>
          <a:bodyPr>
            <a:normAutofit/>
          </a:bodyPr>
          <a:lstStyle/>
          <a:p>
            <a:pPr algn="l"/>
            <a:r>
              <a:rPr lang="fr-FR" b="1">
                <a:solidFill>
                  <a:srgbClr val="00A9BB"/>
                </a:solidFill>
              </a:rPr>
              <a:t>Sauget Charles-Henri </a:t>
            </a:r>
            <a:r>
              <a:rPr lang="fr-FR">
                <a:solidFill>
                  <a:srgbClr val="00A9BB"/>
                </a:solidFill>
              </a:rPr>
              <a:t>- MVP Data Platform</a:t>
            </a:r>
          </a:p>
          <a:p>
            <a:pPr algn="l"/>
            <a:r>
              <a:rPr lang="fr-FR" b="1">
                <a:solidFill>
                  <a:srgbClr val="00A9BB"/>
                </a:solidFill>
                <a:ea typeface="+mj-lt"/>
                <a:cs typeface="+mj-lt"/>
              </a:rPr>
              <a:t>Ben Zahra Anouar – </a:t>
            </a:r>
            <a:r>
              <a:rPr lang="fr-FR">
                <a:solidFill>
                  <a:srgbClr val="00A9BB"/>
                </a:solidFill>
                <a:ea typeface="+mj-lt"/>
                <a:cs typeface="+mj-lt"/>
              </a:rPr>
              <a:t>MVP AI </a:t>
            </a:r>
            <a:endParaRPr lang="fr-FR">
              <a:solidFill>
                <a:srgbClr val="00A9BB"/>
              </a:solidFill>
            </a:endParaRPr>
          </a:p>
        </p:txBody>
      </p:sp>
      <p:pic>
        <p:nvPicPr>
          <p:cNvPr id="40" name="Image 39">
            <a:extLst>
              <a:ext uri="{FF2B5EF4-FFF2-40B4-BE49-F238E27FC236}">
                <a16:creationId xmlns:a16="http://schemas.microsoft.com/office/drawing/2014/main" id="{3791A5E7-1BD5-4474-BC15-2D40DD50D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911" y="5340972"/>
            <a:ext cx="2045757" cy="537011"/>
          </a:xfrm>
          <a:prstGeom prst="rect">
            <a:avLst/>
          </a:prstGeom>
        </p:spPr>
      </p:pic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05E69BC-D844-4AB5-9E35-ED458EE29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9184178" y="1874520"/>
            <a:ext cx="0" cy="310896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312C673-8179-457E-AD2A-D1FAE4CC9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14009" y="4201833"/>
            <a:ext cx="3400425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65F42E6F-80ED-4202-B415-B26EA7F377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658" y="3949504"/>
            <a:ext cx="1096262" cy="109901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14D9509-3274-4EF1-8C34-E9EB2C9B9293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fr-FR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DE7952-5F3A-4FC0-828D-268FE8AA41A2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fr-FR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fr-FR"/>
          </a:p>
        </p:txBody>
      </p:sp>
      <p:pic>
        <p:nvPicPr>
          <p:cNvPr id="62" name="Picture 2" descr="Résultats de recherche d'images pour « meetup »">
            <a:extLst>
              <a:ext uri="{FF2B5EF4-FFF2-40B4-BE49-F238E27FC236}">
                <a16:creationId xmlns:a16="http://schemas.microsoft.com/office/drawing/2014/main" id="{F857FD92-131D-4DCB-AEE0-86B4B16B4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87" y="1412433"/>
            <a:ext cx="1512182" cy="111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6F213AB-682B-4BD3-905C-FD47E80CD5B5}"/>
              </a:ext>
            </a:extLst>
          </p:cNvPr>
          <p:cNvSpPr/>
          <p:nvPr/>
        </p:nvSpPr>
        <p:spPr>
          <a:xfrm>
            <a:off x="6547214" y="2736100"/>
            <a:ext cx="4872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/>
              <a:t>#</a:t>
            </a:r>
            <a:r>
              <a:rPr lang="fr-FR" err="1"/>
              <a:t>Meetup</a:t>
            </a:r>
            <a:r>
              <a:rPr lang="fr-FR"/>
              <a:t> - Les gentils développeurs Data Platform</a:t>
            </a:r>
            <a:endParaRPr lang="fr-FR" b="1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9717B1C-EED7-4937-8159-9834E0B5DC30}"/>
              </a:ext>
            </a:extLst>
          </p:cNvPr>
          <p:cNvSpPr/>
          <p:nvPr/>
        </p:nvSpPr>
        <p:spPr>
          <a:xfrm>
            <a:off x="10738658" y="6379845"/>
            <a:ext cx="1319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/>
              <a:t>28/12/2019</a:t>
            </a:r>
          </a:p>
        </p:txBody>
      </p:sp>
    </p:spTree>
    <p:extLst>
      <p:ext uri="{BB962C8B-B14F-4D97-AF65-F5344CB8AC3E}">
        <p14:creationId xmlns:p14="http://schemas.microsoft.com/office/powerpoint/2010/main" val="2471906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66CF95FD-24DA-4028-8A5C-9BE1B11950C1}"/>
              </a:ext>
            </a:extLst>
          </p:cNvPr>
          <p:cNvSpPr/>
          <p:nvPr/>
        </p:nvSpPr>
        <p:spPr>
          <a:xfrm>
            <a:off x="5783179" y="882317"/>
            <a:ext cx="6007768" cy="5093368"/>
          </a:xfrm>
          <a:prstGeom prst="rect">
            <a:avLst/>
          </a:prstGeom>
          <a:solidFill>
            <a:srgbClr val="033F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C6297E7-1B07-4CCE-B364-74D412E1B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Data Engineering job </a:t>
            </a:r>
            <a:r>
              <a:rPr lang="fr-FR" dirty="0" err="1"/>
              <a:t>responsibilities</a:t>
            </a:r>
            <a:endParaRPr lang="en-US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45E7611F-B871-4BB2-B808-A0F0E243F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The </a:t>
            </a:r>
            <a:r>
              <a:rPr lang="fr-FR"/>
              <a:t>technology </a:t>
            </a:r>
            <a:r>
              <a:rPr lang="en-US" dirty="0"/>
              <a:t>changed</a:t>
            </a:r>
          </a:p>
          <a:p>
            <a:pPr marL="0" indent="0">
              <a:buNone/>
            </a:pPr>
            <a:r>
              <a:rPr lang="en-US" dirty="0"/>
              <a:t>So does the job!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2" name="Oval 23">
            <a:extLst>
              <a:ext uri="{FF2B5EF4-FFF2-40B4-BE49-F238E27FC236}">
                <a16:creationId xmlns:a16="http://schemas.microsoft.com/office/drawing/2014/main" id="{35A2065C-AE2F-4A26-8752-353B40AB4182}"/>
              </a:ext>
            </a:extLst>
          </p:cNvPr>
          <p:cNvSpPr>
            <a:spLocks noChangeAspect="1"/>
          </p:cNvSpPr>
          <p:nvPr/>
        </p:nvSpPr>
        <p:spPr>
          <a:xfrm>
            <a:off x="6884418" y="1893918"/>
            <a:ext cx="3794760" cy="3794760"/>
          </a:xfrm>
          <a:prstGeom prst="ellipse">
            <a:avLst/>
          </a:prstGeom>
          <a:noFill/>
          <a:ln w="127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3" name="Freeform 5">
            <a:extLst>
              <a:ext uri="{FF2B5EF4-FFF2-40B4-BE49-F238E27FC236}">
                <a16:creationId xmlns:a16="http://schemas.microsoft.com/office/drawing/2014/main" id="{CABDF484-EBAE-4EEC-966C-398A208992DC}"/>
              </a:ext>
            </a:extLst>
          </p:cNvPr>
          <p:cNvSpPr>
            <a:spLocks noChangeAspect="1"/>
          </p:cNvSpPr>
          <p:nvPr/>
        </p:nvSpPr>
        <p:spPr bwMode="auto">
          <a:xfrm>
            <a:off x="8483746" y="3516978"/>
            <a:ext cx="596104" cy="548640"/>
          </a:xfrm>
          <a:custGeom>
            <a:avLst/>
            <a:gdLst>
              <a:gd name="T0" fmla="*/ 195 w 1443"/>
              <a:gd name="T1" fmla="*/ 581 h 1328"/>
              <a:gd name="T2" fmla="*/ 583 w 1443"/>
              <a:gd name="T3" fmla="*/ 913 h 1328"/>
              <a:gd name="T4" fmla="*/ 1194 w 1443"/>
              <a:gd name="T5" fmla="*/ 0 h 1328"/>
              <a:gd name="T6" fmla="*/ 1443 w 1443"/>
              <a:gd name="T7" fmla="*/ 166 h 1328"/>
              <a:gd name="T8" fmla="*/ 639 w 1443"/>
              <a:gd name="T9" fmla="*/ 1328 h 1328"/>
              <a:gd name="T10" fmla="*/ 0 w 1443"/>
              <a:gd name="T11" fmla="*/ 802 h 1328"/>
              <a:gd name="T12" fmla="*/ 195 w 1443"/>
              <a:gd name="T13" fmla="*/ 581 h 1328"/>
              <a:gd name="T14" fmla="*/ 195 w 1443"/>
              <a:gd name="T15" fmla="*/ 581 h 1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43" h="1328">
                <a:moveTo>
                  <a:pt x="195" y="581"/>
                </a:moveTo>
                <a:cubicBezTo>
                  <a:pt x="583" y="913"/>
                  <a:pt x="583" y="913"/>
                  <a:pt x="583" y="913"/>
                </a:cubicBezTo>
                <a:cubicBezTo>
                  <a:pt x="1194" y="0"/>
                  <a:pt x="1194" y="0"/>
                  <a:pt x="1194" y="0"/>
                </a:cubicBezTo>
                <a:cubicBezTo>
                  <a:pt x="1443" y="166"/>
                  <a:pt x="1443" y="166"/>
                  <a:pt x="1443" y="166"/>
                </a:cubicBezTo>
                <a:cubicBezTo>
                  <a:pt x="639" y="1328"/>
                  <a:pt x="639" y="1328"/>
                  <a:pt x="639" y="1328"/>
                </a:cubicBezTo>
                <a:cubicBezTo>
                  <a:pt x="0" y="802"/>
                  <a:pt x="0" y="802"/>
                  <a:pt x="0" y="802"/>
                </a:cubicBezTo>
                <a:cubicBezTo>
                  <a:pt x="195" y="581"/>
                  <a:pt x="195" y="581"/>
                  <a:pt x="195" y="581"/>
                </a:cubicBezTo>
                <a:cubicBezTo>
                  <a:pt x="195" y="581"/>
                  <a:pt x="195" y="581"/>
                  <a:pt x="195" y="581"/>
                </a:cubicBezTo>
                <a:close/>
              </a:path>
            </a:pathLst>
          </a:custGeom>
          <a:noFill/>
          <a:ln w="9525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4" name="Oval 65">
            <a:extLst>
              <a:ext uri="{FF2B5EF4-FFF2-40B4-BE49-F238E27FC236}">
                <a16:creationId xmlns:a16="http://schemas.microsoft.com/office/drawing/2014/main" id="{F505A57C-756B-461E-B3BD-76EA2F295B3F}"/>
              </a:ext>
            </a:extLst>
          </p:cNvPr>
          <p:cNvSpPr/>
          <p:nvPr/>
        </p:nvSpPr>
        <p:spPr>
          <a:xfrm>
            <a:off x="7843250" y="997343"/>
            <a:ext cx="1887177" cy="1887175"/>
          </a:xfrm>
          <a:prstGeom prst="ellipse">
            <a:avLst/>
          </a:prstGeom>
          <a:solidFill>
            <a:srgbClr val="18B1B9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New skills for new platforms</a:t>
            </a: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Oval 49">
            <a:extLst>
              <a:ext uri="{FF2B5EF4-FFF2-40B4-BE49-F238E27FC236}">
                <a16:creationId xmlns:a16="http://schemas.microsoft.com/office/drawing/2014/main" id="{592AABF2-55AC-4EAC-9576-AFD779C942C4}"/>
              </a:ext>
            </a:extLst>
          </p:cNvPr>
          <p:cNvSpPr/>
          <p:nvPr/>
        </p:nvSpPr>
        <p:spPr>
          <a:xfrm>
            <a:off x="6186791" y="3785839"/>
            <a:ext cx="1887176" cy="1887175"/>
          </a:xfrm>
          <a:prstGeom prst="ellipse">
            <a:avLst/>
          </a:prstGeom>
          <a:solidFill>
            <a:srgbClr val="18B1B9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Changing loading approaches</a:t>
            </a:r>
          </a:p>
        </p:txBody>
      </p:sp>
      <p:sp>
        <p:nvSpPr>
          <p:cNvPr id="36" name="Oval 68">
            <a:extLst>
              <a:ext uri="{FF2B5EF4-FFF2-40B4-BE49-F238E27FC236}">
                <a16:creationId xmlns:a16="http://schemas.microsoft.com/office/drawing/2014/main" id="{38207528-C198-44EE-AA3E-3D80A6AEBBF6}"/>
              </a:ext>
            </a:extLst>
          </p:cNvPr>
          <p:cNvSpPr/>
          <p:nvPr/>
        </p:nvSpPr>
        <p:spPr>
          <a:xfrm>
            <a:off x="9529414" y="3781227"/>
            <a:ext cx="1887177" cy="1887176"/>
          </a:xfrm>
          <a:prstGeom prst="ellipse">
            <a:avLst/>
          </a:prstGeom>
          <a:solidFill>
            <a:srgbClr val="18B1B9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From im</a:t>
            </a:r>
            <a:r>
              <a:rPr lang="en-US" sz="1600" kern="0">
                <a:solidFill>
                  <a:prstClr val="white"/>
                </a:solidFill>
                <a:latin typeface="Segoe UI"/>
                <a:ea typeface="Segoe UI" pitchFamily="34" charset="0"/>
                <a:cs typeface="Segoe UI" pitchFamily="34" charset="0"/>
              </a:rPr>
              <a:t>plementing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 to provisioning</a:t>
            </a:r>
          </a:p>
        </p:txBody>
      </p:sp>
    </p:spTree>
    <p:extLst>
      <p:ext uri="{BB962C8B-B14F-4D97-AF65-F5344CB8AC3E}">
        <p14:creationId xmlns:p14="http://schemas.microsoft.com/office/powerpoint/2010/main" val="704748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641341-4CED-48AF-839A-1742A0400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Modern Data Warehouse Architecture 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21FFA2AC-3CA0-4A71-9682-9343147AD5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9844" y="804863"/>
            <a:ext cx="11345962" cy="53721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9334EF2-44D2-42EC-8DF0-AF54E36428F3}"/>
              </a:ext>
            </a:extLst>
          </p:cNvPr>
          <p:cNvSpPr/>
          <p:nvPr/>
        </p:nvSpPr>
        <p:spPr>
          <a:xfrm>
            <a:off x="6767247" y="5474742"/>
            <a:ext cx="3335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Separation</a:t>
            </a:r>
            <a:r>
              <a:rPr lang="fr-FR"/>
              <a:t> of Storage &amp; </a:t>
            </a:r>
            <a:r>
              <a:rPr lang="en-US"/>
              <a:t>Compute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4C9D5B1-31DF-4247-A012-2D763279983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033F3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321" y="5489203"/>
            <a:ext cx="366840" cy="36684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50FC4DB-F4F6-4DEA-ACE2-9836785B9CC8}"/>
              </a:ext>
            </a:extLst>
          </p:cNvPr>
          <p:cNvSpPr/>
          <p:nvPr/>
        </p:nvSpPr>
        <p:spPr>
          <a:xfrm>
            <a:off x="282050" y="6384945"/>
            <a:ext cx="87415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chemeClr val="bg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https://azure.microsoft.com/fr-fr/solutions/architecture/modern-data-warehouse/</a:t>
            </a:r>
            <a:endParaRPr lang="fr-FR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979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641341-4CED-48AF-839A-1742A0400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DEMO – Modern DWH</a:t>
            </a:r>
            <a:endParaRPr lang="en-US"/>
          </a:p>
        </p:txBody>
      </p:sp>
      <p:pic>
        <p:nvPicPr>
          <p:cNvPr id="8" name="Espace réservé du contenu 4">
            <a:extLst>
              <a:ext uri="{FF2B5EF4-FFF2-40B4-BE49-F238E27FC236}">
                <a16:creationId xmlns:a16="http://schemas.microsoft.com/office/drawing/2014/main" id="{82A86F04-C3E1-491B-8F58-2D04F6EF24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36718" y="1924608"/>
            <a:ext cx="518795" cy="51879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5063F3-ED1D-4CD4-881B-0673F58ECF14}"/>
              </a:ext>
            </a:extLst>
          </p:cNvPr>
          <p:cNvSpPr/>
          <p:nvPr/>
        </p:nvSpPr>
        <p:spPr>
          <a:xfrm>
            <a:off x="681021" y="2361521"/>
            <a:ext cx="16301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/>
              <a:t>Comments.xml</a:t>
            </a:r>
          </a:p>
          <a:p>
            <a:pPr algn="ctr"/>
            <a:r>
              <a:rPr lang="fr-FR"/>
              <a:t>(20 go)</a:t>
            </a:r>
          </a:p>
        </p:txBody>
      </p:sp>
      <p:pic>
        <p:nvPicPr>
          <p:cNvPr id="10" name="Espace réservé du contenu 4">
            <a:extLst>
              <a:ext uri="{FF2B5EF4-FFF2-40B4-BE49-F238E27FC236}">
                <a16:creationId xmlns:a16="http://schemas.microsoft.com/office/drawing/2014/main" id="{2068F459-B3F0-45B2-B49E-F80BC33C8F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36718" y="3007852"/>
            <a:ext cx="518795" cy="51879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0BF0E1F-3EDC-434B-8238-B2087761C5E9}"/>
              </a:ext>
            </a:extLst>
          </p:cNvPr>
          <p:cNvSpPr/>
          <p:nvPr/>
        </p:nvSpPr>
        <p:spPr>
          <a:xfrm>
            <a:off x="947312" y="3444765"/>
            <a:ext cx="10976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/>
              <a:t>Users.xml</a:t>
            </a:r>
          </a:p>
          <a:p>
            <a:pPr algn="ctr"/>
            <a:r>
              <a:rPr lang="fr-FR"/>
              <a:t>(3 go)</a:t>
            </a:r>
          </a:p>
        </p:txBody>
      </p:sp>
      <p:cxnSp>
        <p:nvCxnSpPr>
          <p:cNvPr id="14" name="Connecteur : en angle 13">
            <a:extLst>
              <a:ext uri="{FF2B5EF4-FFF2-40B4-BE49-F238E27FC236}">
                <a16:creationId xmlns:a16="http://schemas.microsoft.com/office/drawing/2014/main" id="{90BD7A36-B705-4586-BB16-530C904D8089}"/>
              </a:ext>
            </a:extLst>
          </p:cNvPr>
          <p:cNvCxnSpPr>
            <a:cxnSpLocks/>
            <a:stCxn id="8" idx="3"/>
            <a:endCxn id="18" idx="1"/>
          </p:cNvCxnSpPr>
          <p:nvPr/>
        </p:nvCxnSpPr>
        <p:spPr>
          <a:xfrm>
            <a:off x="1755513" y="2184006"/>
            <a:ext cx="945643" cy="540429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Connecteur : en angle 14">
            <a:extLst>
              <a:ext uri="{FF2B5EF4-FFF2-40B4-BE49-F238E27FC236}">
                <a16:creationId xmlns:a16="http://schemas.microsoft.com/office/drawing/2014/main" id="{D30798C9-41D2-43B9-977D-ABDA91EC5254}"/>
              </a:ext>
            </a:extLst>
          </p:cNvPr>
          <p:cNvCxnSpPr>
            <a:cxnSpLocks/>
            <a:stCxn id="10" idx="3"/>
            <a:endCxn id="18" idx="1"/>
          </p:cNvCxnSpPr>
          <p:nvPr/>
        </p:nvCxnSpPr>
        <p:spPr>
          <a:xfrm flipV="1">
            <a:off x="1755513" y="2724435"/>
            <a:ext cx="945643" cy="54281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8" name="Image 17">
            <a:extLst>
              <a:ext uri="{FF2B5EF4-FFF2-40B4-BE49-F238E27FC236}">
                <a16:creationId xmlns:a16="http://schemas.microsoft.com/office/drawing/2014/main" id="{608AAC35-D160-4D9B-BE1F-2F140E89E82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156" y="2019869"/>
            <a:ext cx="1409131" cy="1409131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2FFBEA25-1F55-484F-A7C5-D46F1CB776FF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</a:blip>
          <a:stretch>
            <a:fillRect/>
          </a:stretch>
        </p:blipFill>
        <p:spPr>
          <a:xfrm>
            <a:off x="4902531" y="2083987"/>
            <a:ext cx="581318" cy="55337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557F6FA9-103B-4E1D-A5D4-A47316F43830}"/>
              </a:ext>
            </a:extLst>
          </p:cNvPr>
          <p:cNvSpPr/>
          <p:nvPr/>
        </p:nvSpPr>
        <p:spPr>
          <a:xfrm>
            <a:off x="4497967" y="2555789"/>
            <a:ext cx="1390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/>
              <a:t>Parquet Files</a:t>
            </a:r>
          </a:p>
        </p:txBody>
      </p: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2624C8E3-8BBB-4FA7-A0CB-81B4094EA1FD}"/>
              </a:ext>
            </a:extLst>
          </p:cNvPr>
          <p:cNvGrpSpPr/>
          <p:nvPr/>
        </p:nvGrpSpPr>
        <p:grpSpPr>
          <a:xfrm>
            <a:off x="4360676" y="1098397"/>
            <a:ext cx="1665026" cy="393086"/>
            <a:chOff x="4710071" y="1103890"/>
            <a:chExt cx="1665026" cy="393086"/>
          </a:xfrm>
        </p:grpSpPr>
        <p:pic>
          <p:nvPicPr>
            <p:cNvPr id="28" name="Graphique 27">
              <a:extLst>
                <a:ext uri="{FF2B5EF4-FFF2-40B4-BE49-F238E27FC236}">
                  <a16:creationId xmlns:a16="http://schemas.microsoft.com/office/drawing/2014/main" id="{46E58D3F-62C8-48D2-A199-828F6B7214D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767933" y="1185868"/>
              <a:ext cx="229130" cy="229130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3077A20-6011-43B9-A9AB-F7832D244AFE}"/>
                </a:ext>
              </a:extLst>
            </p:cNvPr>
            <p:cNvSpPr/>
            <p:nvPr/>
          </p:nvSpPr>
          <p:spPr>
            <a:xfrm>
              <a:off x="4710071" y="1103890"/>
              <a:ext cx="1665026" cy="393086"/>
            </a:xfrm>
            <a:prstGeom prst="rect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>
                  <a:solidFill>
                    <a:schemeClr val="tx1"/>
                  </a:solidFill>
                </a:rPr>
                <a:t>Lake gen2</a:t>
              </a:r>
            </a:p>
          </p:txBody>
        </p:sp>
      </p:grpSp>
      <p:grpSp>
        <p:nvGrpSpPr>
          <p:cNvPr id="50" name="Groupe 49">
            <a:extLst>
              <a:ext uri="{FF2B5EF4-FFF2-40B4-BE49-F238E27FC236}">
                <a16:creationId xmlns:a16="http://schemas.microsoft.com/office/drawing/2014/main" id="{66414945-4041-4411-9D29-5A797F88DC20}"/>
              </a:ext>
            </a:extLst>
          </p:cNvPr>
          <p:cNvGrpSpPr/>
          <p:nvPr/>
        </p:nvGrpSpPr>
        <p:grpSpPr>
          <a:xfrm>
            <a:off x="819861" y="1103890"/>
            <a:ext cx="1665026" cy="393086"/>
            <a:chOff x="4710071" y="1103890"/>
            <a:chExt cx="1665026" cy="393086"/>
          </a:xfrm>
        </p:grpSpPr>
        <p:pic>
          <p:nvPicPr>
            <p:cNvPr id="51" name="Graphique 50">
              <a:extLst>
                <a:ext uri="{FF2B5EF4-FFF2-40B4-BE49-F238E27FC236}">
                  <a16:creationId xmlns:a16="http://schemas.microsoft.com/office/drawing/2014/main" id="{52F7AF88-1145-49B2-898C-5B3752A320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767933" y="1185868"/>
              <a:ext cx="229130" cy="229130"/>
            </a:xfrm>
            <a:prstGeom prst="rect">
              <a:avLst/>
            </a:prstGeom>
          </p:spPr>
        </p:pic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0DCE07A-B4D4-4CED-A0D3-AC286102B38C}"/>
                </a:ext>
              </a:extLst>
            </p:cNvPr>
            <p:cNvSpPr/>
            <p:nvPr/>
          </p:nvSpPr>
          <p:spPr>
            <a:xfrm>
              <a:off x="4710071" y="1103890"/>
              <a:ext cx="1665026" cy="393086"/>
            </a:xfrm>
            <a:prstGeom prst="rect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>
                  <a:solidFill>
                    <a:schemeClr val="tx1"/>
                  </a:solidFill>
                </a:rPr>
                <a:t>Lake gen2</a:t>
              </a:r>
            </a:p>
          </p:txBody>
        </p:sp>
      </p:grpSp>
      <p:cxnSp>
        <p:nvCxnSpPr>
          <p:cNvPr id="54" name="Connecteur droit avec flèche 53">
            <a:extLst>
              <a:ext uri="{FF2B5EF4-FFF2-40B4-BE49-F238E27FC236}">
                <a16:creationId xmlns:a16="http://schemas.microsoft.com/office/drawing/2014/main" id="{3142F12A-94A3-455E-914E-164C12CB8EC3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4110287" y="2724435"/>
            <a:ext cx="389944" cy="103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Connecteur droit avec flèche 55">
            <a:extLst>
              <a:ext uri="{FF2B5EF4-FFF2-40B4-BE49-F238E27FC236}">
                <a16:creationId xmlns:a16="http://schemas.microsoft.com/office/drawing/2014/main" id="{C97F41BB-3735-46F0-838C-255E20C3D117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5888412" y="2740455"/>
            <a:ext cx="42284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7" name="Image 66" descr="Une image contenant dessin, horloge&#10;&#10;Description générée automatiquement">
            <a:extLst>
              <a:ext uri="{FF2B5EF4-FFF2-40B4-BE49-F238E27FC236}">
                <a16:creationId xmlns:a16="http://schemas.microsoft.com/office/drawing/2014/main" id="{D3EFFCBC-540F-40EF-BEA0-CE4710DC8A94}"/>
              </a:ext>
            </a:extLst>
          </p:cNvPr>
          <p:cNvPicPr>
            <a:picLocks noChangeAspect="1"/>
          </p:cNvPicPr>
          <p:nvPr/>
        </p:nvPicPr>
        <p:blipFill>
          <a:blip r:embed="rId8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063" y="2064586"/>
            <a:ext cx="428736" cy="475182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2C21CBAD-8D92-43C0-BDB1-27608F76E685}"/>
              </a:ext>
            </a:extLst>
          </p:cNvPr>
          <p:cNvSpPr/>
          <p:nvPr/>
        </p:nvSpPr>
        <p:spPr>
          <a:xfrm>
            <a:off x="6276092" y="2539768"/>
            <a:ext cx="1540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/>
              <a:t>Azure Synapse</a:t>
            </a:r>
          </a:p>
        </p:txBody>
      </p:sp>
      <p:pic>
        <p:nvPicPr>
          <p:cNvPr id="70" name="Graphique 69">
            <a:extLst>
              <a:ext uri="{FF2B5EF4-FFF2-40B4-BE49-F238E27FC236}">
                <a16:creationId xmlns:a16="http://schemas.microsoft.com/office/drawing/2014/main" id="{E9963E41-35D3-42B0-845E-991E6C521989}"/>
              </a:ext>
            </a:extLst>
          </p:cNvPr>
          <p:cNvPicPr>
            <a:picLocks noChangeAspect="1"/>
          </p:cNvPicPr>
          <p:nvPr/>
        </p:nvPicPr>
        <p:blipFill>
          <a:blip r:embed="rId9">
            <a:biLevel thresh="7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290755" y="2734795"/>
            <a:ext cx="335453" cy="259397"/>
          </a:xfrm>
          <a:prstGeom prst="rect">
            <a:avLst/>
          </a:prstGeom>
        </p:spPr>
      </p:pic>
      <p:pic>
        <p:nvPicPr>
          <p:cNvPr id="76" name="Image 75" descr="Une image contenant assiette&#10;&#10;Description générée automatiquement">
            <a:extLst>
              <a:ext uri="{FF2B5EF4-FFF2-40B4-BE49-F238E27FC236}">
                <a16:creationId xmlns:a16="http://schemas.microsoft.com/office/drawing/2014/main" id="{2045AF7C-67CC-4CAF-AA5E-7BB4BEB8EF1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960" y="2193841"/>
            <a:ext cx="518795" cy="518795"/>
          </a:xfrm>
          <a:prstGeom prst="rect">
            <a:avLst/>
          </a:prstGeom>
        </p:spPr>
      </p:pic>
      <p:cxnSp>
        <p:nvCxnSpPr>
          <p:cNvPr id="77" name="Connecteur droit avec flèche 76">
            <a:extLst>
              <a:ext uri="{FF2B5EF4-FFF2-40B4-BE49-F238E27FC236}">
                <a16:creationId xmlns:a16="http://schemas.microsoft.com/office/drawing/2014/main" id="{FF964D19-AADB-4FB6-90C7-27802586AA45}"/>
              </a:ext>
            </a:extLst>
          </p:cNvPr>
          <p:cNvCxnSpPr>
            <a:cxnSpLocks/>
          </p:cNvCxnSpPr>
          <p:nvPr/>
        </p:nvCxnSpPr>
        <p:spPr>
          <a:xfrm>
            <a:off x="7816771" y="2734795"/>
            <a:ext cx="42284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8" name="ZoneTexte 77">
            <a:extLst>
              <a:ext uri="{FF2B5EF4-FFF2-40B4-BE49-F238E27FC236}">
                <a16:creationId xmlns:a16="http://schemas.microsoft.com/office/drawing/2014/main" id="{B4515C81-7D45-438D-8F37-52037714822A}"/>
              </a:ext>
            </a:extLst>
          </p:cNvPr>
          <p:cNvSpPr txBox="1"/>
          <p:nvPr/>
        </p:nvSpPr>
        <p:spPr>
          <a:xfrm>
            <a:off x="8435076" y="3090569"/>
            <a:ext cx="1409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Power BI</a:t>
            </a:r>
            <a:br>
              <a:rPr lang="fr-FR"/>
            </a:br>
            <a:r>
              <a:rPr lang="fr-FR"/>
              <a:t>Azure AS</a:t>
            </a:r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8D3CAAF-FF93-49F2-85E6-0EF971EC11B6}"/>
              </a:ext>
            </a:extLst>
          </p:cNvPr>
          <p:cNvSpPr/>
          <p:nvPr/>
        </p:nvSpPr>
        <p:spPr>
          <a:xfrm>
            <a:off x="495869" y="5973170"/>
            <a:ext cx="9512489" cy="700585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>
                <a:solidFill>
                  <a:schemeClr val="tx1"/>
                </a:solidFill>
              </a:rPr>
              <a:t>Azure Data </a:t>
            </a:r>
            <a:r>
              <a:rPr lang="fr-FR" err="1">
                <a:solidFill>
                  <a:schemeClr val="tx1"/>
                </a:solidFill>
              </a:rPr>
              <a:t>Factory</a:t>
            </a:r>
            <a:endParaRPr lang="fr-FR">
              <a:solidFill>
                <a:schemeClr val="tx1"/>
              </a:solidFill>
            </a:endParaRPr>
          </a:p>
        </p:txBody>
      </p:sp>
      <p:pic>
        <p:nvPicPr>
          <p:cNvPr id="31" name="Graphique 30">
            <a:extLst>
              <a:ext uri="{FF2B5EF4-FFF2-40B4-BE49-F238E27FC236}">
                <a16:creationId xmlns:a16="http://schemas.microsoft.com/office/drawing/2014/main" id="{7B1CDD49-F1A0-4958-A81A-01EFC9E72AA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771471" y="6071215"/>
            <a:ext cx="47625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249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D27FA8E9-AB44-4F71-B576-797E88F1A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Our </a:t>
            </a:r>
            <a:r>
              <a:rPr lang="fr-FR" err="1"/>
              <a:t>demo</a:t>
            </a:r>
            <a:r>
              <a:rPr lang="fr-FR"/>
              <a:t> architecture</a:t>
            </a:r>
            <a:endParaRPr lang="en-US"/>
          </a:p>
        </p:txBody>
      </p:sp>
      <p:grpSp>
        <p:nvGrpSpPr>
          <p:cNvPr id="4" name="Group 38" descr="On the left is the Azure Blob icon, in the center is an arrow that states module 2 and on the right is a 5 bullet point list that outlines the benefits of Azure Blob ">
            <a:extLst>
              <a:ext uri="{FF2B5EF4-FFF2-40B4-BE49-F238E27FC236}">
                <a16:creationId xmlns:a16="http://schemas.microsoft.com/office/drawing/2014/main" id="{576ABC6B-D1A8-413A-950E-25F203C1DC3D}"/>
              </a:ext>
            </a:extLst>
          </p:cNvPr>
          <p:cNvGrpSpPr/>
          <p:nvPr/>
        </p:nvGrpSpPr>
        <p:grpSpPr>
          <a:xfrm>
            <a:off x="948334" y="802782"/>
            <a:ext cx="3781424" cy="914400"/>
            <a:chOff x="3827892" y="231587"/>
            <a:chExt cx="3781424" cy="914400"/>
          </a:xfrm>
        </p:grpSpPr>
        <p:pic>
          <p:nvPicPr>
            <p:cNvPr id="5" name="Picture 3" descr="A stop sign&#10;&#10;Description automatically generated">
              <a:extLst>
                <a:ext uri="{FF2B5EF4-FFF2-40B4-BE49-F238E27FC236}">
                  <a16:creationId xmlns:a16="http://schemas.microsoft.com/office/drawing/2014/main" id="{B83CE0EA-5643-4777-9AA8-F27ECEE7F4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27892" y="265599"/>
              <a:ext cx="846375" cy="846375"/>
            </a:xfrm>
            <a:prstGeom prst="rect">
              <a:avLst/>
            </a:prstGeom>
          </p:spPr>
        </p:pic>
        <p:sp>
          <p:nvSpPr>
            <p:cNvPr id="6" name="Arrow: Right 13">
              <a:extLst>
                <a:ext uri="{FF2B5EF4-FFF2-40B4-BE49-F238E27FC236}">
                  <a16:creationId xmlns:a16="http://schemas.microsoft.com/office/drawing/2014/main" id="{9FD99BAB-4A41-4061-B6D5-C91A7994CA16}"/>
                </a:ext>
              </a:extLst>
            </p:cNvPr>
            <p:cNvSpPr/>
            <p:nvPr/>
          </p:nvSpPr>
          <p:spPr>
            <a:xfrm>
              <a:off x="5299623" y="337804"/>
              <a:ext cx="1182313" cy="663959"/>
            </a:xfrm>
            <a:prstGeom prst="rightArrow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1440" rIns="91440" bIns="9144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en-GB" sz="1000"/>
            </a:p>
          </p:txBody>
        </p:sp>
        <p:sp>
          <p:nvSpPr>
            <p:cNvPr id="7" name="TextBox 18">
              <a:extLst>
                <a:ext uri="{FF2B5EF4-FFF2-40B4-BE49-F238E27FC236}">
                  <a16:creationId xmlns:a16="http://schemas.microsoft.com/office/drawing/2014/main" id="{06DFD3B4-3BD2-4736-B552-37D8BCED4CFC}"/>
                </a:ext>
              </a:extLst>
            </p:cNvPr>
            <p:cNvSpPr txBox="1"/>
            <p:nvPr/>
          </p:nvSpPr>
          <p:spPr>
            <a:xfrm>
              <a:off x="6694916" y="231587"/>
              <a:ext cx="914400" cy="914400"/>
            </a:xfrm>
            <a:prstGeom prst="rect">
              <a:avLst/>
            </a:prstGeom>
          </p:spPr>
          <p:txBody>
            <a:bodyPr vert="horz" wrap="none" lIns="91440" tIns="91440" rIns="91440" bIns="91440" rtlCol="0" anchor="t">
              <a:noAutofit/>
            </a:bodyPr>
            <a:lstStyle/>
            <a:p>
              <a:pPr marL="171450" indent="-171450">
                <a:buFont typeface="Wingdings" pitchFamily="2" charset="2"/>
                <a:buChar char="§"/>
              </a:pPr>
              <a:r>
                <a:rPr lang="en-GB" sz="1000">
                  <a:latin typeface="Segoe UI" pitchFamily="34" charset="0"/>
                  <a:ea typeface="Segoe UI" pitchFamily="34" charset="0"/>
                  <a:cs typeface="Segoe UI" pitchFamily="34" charset="0"/>
                </a:rPr>
                <a:t>When you need a </a:t>
              </a:r>
              <a:r>
                <a:rPr lang="en-GB" sz="1000" b="1">
                  <a:latin typeface="Segoe UI" pitchFamily="34" charset="0"/>
                  <a:ea typeface="Segoe UI" pitchFamily="34" charset="0"/>
                  <a:cs typeface="Segoe UI" pitchFamily="34" charset="0"/>
                </a:rPr>
                <a:t>low cost, high throughput </a:t>
              </a:r>
              <a:r>
                <a:rPr lang="en-GB" sz="1000">
                  <a:latin typeface="Segoe UI" pitchFamily="34" charset="0"/>
                  <a:ea typeface="Segoe UI" pitchFamily="34" charset="0"/>
                  <a:cs typeface="Segoe UI" pitchFamily="34" charset="0"/>
                </a:rPr>
                <a:t>data store.</a:t>
              </a:r>
            </a:p>
            <a:p>
              <a:pPr marL="171450" indent="-171450">
                <a:buFont typeface="Wingdings" pitchFamily="2" charset="2"/>
                <a:buChar char="§"/>
              </a:pPr>
              <a:r>
                <a:rPr lang="en-GB" sz="1000">
                  <a:latin typeface="Segoe UI" pitchFamily="34" charset="0"/>
                  <a:ea typeface="Segoe UI" pitchFamily="34" charset="0"/>
                  <a:cs typeface="Segoe UI" pitchFamily="34" charset="0"/>
                </a:rPr>
                <a:t>When you need to store </a:t>
              </a:r>
              <a:r>
                <a:rPr lang="en-GB" sz="1000" b="1">
                  <a:latin typeface="Segoe UI" pitchFamily="34" charset="0"/>
                  <a:ea typeface="Segoe UI" pitchFamily="34" charset="0"/>
                  <a:cs typeface="Segoe UI" pitchFamily="34" charset="0"/>
                </a:rPr>
                <a:t>No-SQL</a:t>
              </a:r>
              <a:r>
                <a:rPr lang="en-GB" sz="1000">
                  <a:latin typeface="Segoe UI" pitchFamily="34" charset="0"/>
                  <a:ea typeface="Segoe UI" pitchFamily="34" charset="0"/>
                  <a:cs typeface="Segoe UI" pitchFamily="34" charset="0"/>
                </a:rPr>
                <a:t> data.</a:t>
              </a:r>
            </a:p>
            <a:p>
              <a:pPr marL="171450" indent="-171450">
                <a:buFont typeface="Wingdings" pitchFamily="2" charset="2"/>
                <a:buChar char="§"/>
              </a:pPr>
              <a:r>
                <a:rPr lang="en-GB" sz="1000">
                  <a:latin typeface="Segoe UI" pitchFamily="34" charset="0"/>
                  <a:ea typeface="Segoe UI" pitchFamily="34" charset="0"/>
                  <a:cs typeface="Segoe UI" pitchFamily="34" charset="0"/>
                </a:rPr>
                <a:t>When you </a:t>
              </a:r>
              <a:r>
                <a:rPr lang="en-GB" sz="1000" b="1">
                  <a:latin typeface="Segoe UI" pitchFamily="34" charset="0"/>
                  <a:ea typeface="Segoe UI" pitchFamily="34" charset="0"/>
                  <a:cs typeface="Segoe UI" pitchFamily="34" charset="0"/>
                </a:rPr>
                <a:t>do not need to query </a:t>
              </a:r>
              <a:r>
                <a:rPr lang="en-GB" sz="1000">
                  <a:latin typeface="Segoe UI" pitchFamily="34" charset="0"/>
                  <a:ea typeface="Segoe UI" pitchFamily="34" charset="0"/>
                  <a:cs typeface="Segoe UI" pitchFamily="34" charset="0"/>
                </a:rPr>
                <a:t>the data directly. </a:t>
              </a:r>
              <a:r>
                <a:rPr lang="en-GB" sz="1000" b="1">
                  <a:latin typeface="Segoe UI" pitchFamily="34" charset="0"/>
                  <a:ea typeface="Segoe UI" pitchFamily="34" charset="0"/>
                  <a:cs typeface="Segoe UI" pitchFamily="34" charset="0"/>
                </a:rPr>
                <a:t>No ad hoc query </a:t>
              </a:r>
              <a:r>
                <a:rPr lang="en-GB" sz="1000">
                  <a:latin typeface="Segoe UI" pitchFamily="34" charset="0"/>
                  <a:ea typeface="Segoe UI" pitchFamily="34" charset="0"/>
                  <a:cs typeface="Segoe UI" pitchFamily="34" charset="0"/>
                </a:rPr>
                <a:t>support.</a:t>
              </a:r>
            </a:p>
            <a:p>
              <a:pPr marL="171450" indent="-171450">
                <a:buFont typeface="Wingdings" pitchFamily="2" charset="2"/>
                <a:buChar char="§"/>
              </a:pPr>
              <a:r>
                <a:rPr lang="en-GB" sz="1000">
                  <a:latin typeface="Segoe UI" pitchFamily="34" charset="0"/>
                  <a:ea typeface="Segoe UI" pitchFamily="34" charset="0"/>
                  <a:cs typeface="Segoe UI" pitchFamily="34" charset="0"/>
                </a:rPr>
                <a:t>Suits the storage of archive or </a:t>
              </a:r>
              <a:r>
                <a:rPr lang="en-GB" sz="1000" b="1">
                  <a:latin typeface="Segoe UI" pitchFamily="34" charset="0"/>
                  <a:ea typeface="Segoe UI" pitchFamily="34" charset="0"/>
                  <a:cs typeface="Segoe UI" pitchFamily="34" charset="0"/>
                </a:rPr>
                <a:t>relatively</a:t>
              </a:r>
              <a:r>
                <a:rPr lang="en-GB" sz="1000">
                  <a:latin typeface="Segoe UI" pitchFamily="34" charset="0"/>
                  <a:ea typeface="Segoe UI" pitchFamily="34" charset="0"/>
                  <a:cs typeface="Segoe UI" pitchFamily="34" charset="0"/>
                </a:rPr>
                <a:t> </a:t>
              </a:r>
              <a:r>
                <a:rPr lang="en-GB" sz="1000" b="1">
                  <a:latin typeface="Segoe UI" pitchFamily="34" charset="0"/>
                  <a:ea typeface="Segoe UI" pitchFamily="34" charset="0"/>
                  <a:cs typeface="Segoe UI" pitchFamily="34" charset="0"/>
                </a:rPr>
                <a:t>static data.</a:t>
              </a:r>
            </a:p>
            <a:p>
              <a:pPr marL="171450" indent="-171450">
                <a:buFont typeface="Wingdings" pitchFamily="2" charset="2"/>
                <a:buChar char="§"/>
              </a:pPr>
              <a:r>
                <a:rPr lang="en-GB" sz="1000">
                  <a:latin typeface="Segoe UI" pitchFamily="34" charset="0"/>
                  <a:ea typeface="Segoe UI" pitchFamily="34" charset="0"/>
                  <a:cs typeface="Segoe UI" pitchFamily="34" charset="0"/>
                </a:rPr>
                <a:t>Suits acting as a </a:t>
              </a:r>
              <a:r>
                <a:rPr lang="en-GB" sz="1000" b="1">
                  <a:latin typeface="Segoe UI" pitchFamily="34" charset="0"/>
                  <a:ea typeface="Segoe UI" pitchFamily="34" charset="0"/>
                  <a:cs typeface="Segoe UI" pitchFamily="34" charset="0"/>
                </a:rPr>
                <a:t>HDInsight Hadoop </a:t>
              </a:r>
              <a:r>
                <a:rPr lang="en-GB" sz="1000">
                  <a:latin typeface="Segoe UI" pitchFamily="34" charset="0"/>
                  <a:ea typeface="Segoe UI" pitchFamily="34" charset="0"/>
                  <a:cs typeface="Segoe UI" pitchFamily="34" charset="0"/>
                </a:rPr>
                <a:t>data store.</a:t>
              </a:r>
            </a:p>
            <a:p>
              <a:pPr marL="171450" indent="-171450">
                <a:buFont typeface="Wingdings" pitchFamily="2" charset="2"/>
                <a:buChar char="§"/>
              </a:pPr>
              <a:endParaRPr lang="en-GB" sz="100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  <a:p>
              <a:pPr marL="171450" indent="-171450">
                <a:buFont typeface="Wingdings" pitchFamily="2" charset="2"/>
                <a:buChar char="§"/>
              </a:pPr>
              <a:endParaRPr lang="en-GB" sz="100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  <a:p>
              <a:pPr marL="171450" indent="-171450">
                <a:buFont typeface="Wingdings" pitchFamily="2" charset="2"/>
                <a:buChar char="§"/>
              </a:pPr>
              <a:endParaRPr lang="en-GB" sz="100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  <a:p>
              <a:pPr marL="171450" indent="-171450">
                <a:buFont typeface="Wingdings" pitchFamily="2" charset="2"/>
                <a:buChar char="§"/>
              </a:pPr>
              <a:endParaRPr lang="en-GB" sz="100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8" name="Group 39" descr="On the left is the Data Lake Store icon, in the center is an arrow that states module 2 and on the right is a 5 bullet point list that outlines the benefits of Data Lake Store.">
            <a:extLst>
              <a:ext uri="{FF2B5EF4-FFF2-40B4-BE49-F238E27FC236}">
                <a16:creationId xmlns:a16="http://schemas.microsoft.com/office/drawing/2014/main" id="{49C06B74-775C-4EE3-98CD-7523BEFE9AAD}"/>
              </a:ext>
            </a:extLst>
          </p:cNvPr>
          <p:cNvGrpSpPr/>
          <p:nvPr/>
        </p:nvGrpSpPr>
        <p:grpSpPr>
          <a:xfrm>
            <a:off x="981376" y="1887291"/>
            <a:ext cx="3760319" cy="914400"/>
            <a:chOff x="3860934" y="1316096"/>
            <a:chExt cx="3760319" cy="914400"/>
          </a:xfrm>
        </p:grpSpPr>
        <p:pic>
          <p:nvPicPr>
            <p:cNvPr id="9" name="Picture 5" descr="A close up of a sign&#10;&#10;Description automatically generated">
              <a:extLst>
                <a:ext uri="{FF2B5EF4-FFF2-40B4-BE49-F238E27FC236}">
                  <a16:creationId xmlns:a16="http://schemas.microsoft.com/office/drawing/2014/main" id="{B9BDAC20-C4E1-4203-BD70-705CDD2FDE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60934" y="1380392"/>
              <a:ext cx="780290" cy="780290"/>
            </a:xfrm>
            <a:prstGeom prst="rect">
              <a:avLst/>
            </a:prstGeom>
          </p:spPr>
        </p:pic>
        <p:sp>
          <p:nvSpPr>
            <p:cNvPr id="10" name="TextBox 19">
              <a:extLst>
                <a:ext uri="{FF2B5EF4-FFF2-40B4-BE49-F238E27FC236}">
                  <a16:creationId xmlns:a16="http://schemas.microsoft.com/office/drawing/2014/main" id="{ABF44759-84B7-4B31-B0B6-C846B311770A}"/>
                </a:ext>
              </a:extLst>
            </p:cNvPr>
            <p:cNvSpPr txBox="1"/>
            <p:nvPr/>
          </p:nvSpPr>
          <p:spPr>
            <a:xfrm>
              <a:off x="6706853" y="1316096"/>
              <a:ext cx="914400" cy="914400"/>
            </a:xfrm>
            <a:prstGeom prst="rect">
              <a:avLst/>
            </a:prstGeom>
          </p:spPr>
          <p:txBody>
            <a:bodyPr vert="horz" wrap="none" lIns="91440" tIns="91440" rIns="91440" bIns="91440" rtlCol="0" anchor="t">
              <a:noAutofit/>
            </a:bodyPr>
            <a:lstStyle/>
            <a:p>
              <a:pPr marL="171450" indent="-171450">
                <a:buFont typeface="Wingdings" pitchFamily="2" charset="2"/>
                <a:buChar char="§"/>
              </a:pPr>
              <a:r>
                <a:rPr lang="en-GB" sz="1000">
                  <a:latin typeface="Segoe UI" pitchFamily="34" charset="0"/>
                  <a:ea typeface="Segoe UI" pitchFamily="34" charset="0"/>
                  <a:cs typeface="Segoe UI" pitchFamily="34" charset="0"/>
                </a:rPr>
                <a:t>When you need a </a:t>
              </a:r>
              <a:r>
                <a:rPr lang="en-GB" sz="1000" b="1">
                  <a:latin typeface="Segoe UI" pitchFamily="34" charset="0"/>
                  <a:ea typeface="Segoe UI" pitchFamily="34" charset="0"/>
                  <a:cs typeface="Segoe UI" pitchFamily="34" charset="0"/>
                </a:rPr>
                <a:t>low cost, high throughput </a:t>
              </a:r>
              <a:r>
                <a:rPr lang="en-GB" sz="1000">
                  <a:latin typeface="Segoe UI" pitchFamily="34" charset="0"/>
                  <a:ea typeface="Segoe UI" pitchFamily="34" charset="0"/>
                  <a:cs typeface="Segoe UI" pitchFamily="34" charset="0"/>
                </a:rPr>
                <a:t>data store.</a:t>
              </a:r>
            </a:p>
            <a:p>
              <a:pPr marL="171450" indent="-171450">
                <a:buFont typeface="Wingdings" pitchFamily="2" charset="2"/>
                <a:buChar char="§"/>
              </a:pPr>
              <a:r>
                <a:rPr lang="en-GB" sz="1000" b="1">
                  <a:latin typeface="Segoe UI" pitchFamily="34" charset="0"/>
                  <a:ea typeface="Segoe UI" pitchFamily="34" charset="0"/>
                  <a:cs typeface="Segoe UI" pitchFamily="34" charset="0"/>
                </a:rPr>
                <a:t>Unlimited storage </a:t>
              </a:r>
              <a:r>
                <a:rPr lang="en-GB" sz="1000">
                  <a:latin typeface="Segoe UI" pitchFamily="34" charset="0"/>
                  <a:ea typeface="Segoe UI" pitchFamily="34" charset="0"/>
                  <a:cs typeface="Segoe UI" pitchFamily="34" charset="0"/>
                </a:rPr>
                <a:t>for</a:t>
              </a:r>
              <a:r>
                <a:rPr lang="en-GB" sz="1000" b="1">
                  <a:latin typeface="Segoe UI" pitchFamily="34" charset="0"/>
                  <a:ea typeface="Segoe UI" pitchFamily="34" charset="0"/>
                  <a:cs typeface="Segoe UI" pitchFamily="34" charset="0"/>
                </a:rPr>
                <a:t> No-SQL</a:t>
              </a:r>
              <a:r>
                <a:rPr lang="en-GB" sz="1000">
                  <a:latin typeface="Segoe UI" pitchFamily="34" charset="0"/>
                  <a:ea typeface="Segoe UI" pitchFamily="34" charset="0"/>
                  <a:cs typeface="Segoe UI" pitchFamily="34" charset="0"/>
                </a:rPr>
                <a:t> data</a:t>
              </a:r>
            </a:p>
            <a:p>
              <a:pPr marL="171450" indent="-171450">
                <a:buFont typeface="Wingdings" pitchFamily="2" charset="2"/>
                <a:buChar char="§"/>
              </a:pPr>
              <a:r>
                <a:rPr lang="en-GB" sz="1000">
                  <a:latin typeface="Segoe UI" pitchFamily="34" charset="0"/>
                  <a:ea typeface="Segoe UI" pitchFamily="34" charset="0"/>
                  <a:cs typeface="Segoe UI" pitchFamily="34" charset="0"/>
                </a:rPr>
                <a:t>When you </a:t>
              </a:r>
              <a:r>
                <a:rPr lang="en-GB" sz="1000" b="1">
                  <a:latin typeface="Segoe UI" pitchFamily="34" charset="0"/>
                  <a:ea typeface="Segoe UI" pitchFamily="34" charset="0"/>
                  <a:cs typeface="Segoe UI" pitchFamily="34" charset="0"/>
                </a:rPr>
                <a:t>do not need to query </a:t>
              </a:r>
              <a:r>
                <a:rPr lang="en-GB" sz="1000">
                  <a:latin typeface="Segoe UI" pitchFamily="34" charset="0"/>
                  <a:ea typeface="Segoe UI" pitchFamily="34" charset="0"/>
                  <a:cs typeface="Segoe UI" pitchFamily="34" charset="0"/>
                </a:rPr>
                <a:t>the data directly. </a:t>
              </a:r>
              <a:r>
                <a:rPr lang="en-GB" sz="1000" b="1">
                  <a:latin typeface="Segoe UI" pitchFamily="34" charset="0"/>
                  <a:ea typeface="Segoe UI" pitchFamily="34" charset="0"/>
                  <a:cs typeface="Segoe UI" pitchFamily="34" charset="0"/>
                </a:rPr>
                <a:t>No ad hoc query </a:t>
              </a:r>
              <a:r>
                <a:rPr lang="en-GB" sz="1000">
                  <a:latin typeface="Segoe UI" pitchFamily="34" charset="0"/>
                  <a:ea typeface="Segoe UI" pitchFamily="34" charset="0"/>
                  <a:cs typeface="Segoe UI" pitchFamily="34" charset="0"/>
                </a:rPr>
                <a:t>support.</a:t>
              </a:r>
            </a:p>
            <a:p>
              <a:pPr marL="171450" indent="-171450">
                <a:buFont typeface="Wingdings" pitchFamily="2" charset="2"/>
                <a:buChar char="§"/>
              </a:pPr>
              <a:r>
                <a:rPr lang="en-GB" sz="1000">
                  <a:latin typeface="Segoe UI" pitchFamily="34" charset="0"/>
                  <a:ea typeface="Segoe UI" pitchFamily="34" charset="0"/>
                  <a:cs typeface="Segoe UI" pitchFamily="34" charset="0"/>
                </a:rPr>
                <a:t>Suits the storage of archive or </a:t>
              </a:r>
              <a:r>
                <a:rPr lang="en-GB" sz="1000" b="1">
                  <a:latin typeface="Segoe UI" pitchFamily="34" charset="0"/>
                  <a:ea typeface="Segoe UI" pitchFamily="34" charset="0"/>
                  <a:cs typeface="Segoe UI" pitchFamily="34" charset="0"/>
                </a:rPr>
                <a:t>relatively</a:t>
              </a:r>
              <a:r>
                <a:rPr lang="en-GB" sz="1000">
                  <a:latin typeface="Segoe UI" pitchFamily="34" charset="0"/>
                  <a:ea typeface="Segoe UI" pitchFamily="34" charset="0"/>
                  <a:cs typeface="Segoe UI" pitchFamily="34" charset="0"/>
                </a:rPr>
                <a:t> </a:t>
              </a:r>
              <a:r>
                <a:rPr lang="en-GB" sz="1000" b="1">
                  <a:latin typeface="Segoe UI" pitchFamily="34" charset="0"/>
                  <a:ea typeface="Segoe UI" pitchFamily="34" charset="0"/>
                  <a:cs typeface="Segoe UI" pitchFamily="34" charset="0"/>
                </a:rPr>
                <a:t>static data.</a:t>
              </a:r>
            </a:p>
            <a:p>
              <a:pPr marL="171450" indent="-171450">
                <a:buFont typeface="Wingdings" pitchFamily="2" charset="2"/>
                <a:buChar char="§"/>
              </a:pPr>
              <a:r>
                <a:rPr lang="en-GB" sz="1000">
                  <a:latin typeface="Segoe UI" pitchFamily="34" charset="0"/>
                  <a:ea typeface="Segoe UI" pitchFamily="34" charset="0"/>
                  <a:cs typeface="Segoe UI" pitchFamily="34" charset="0"/>
                </a:rPr>
                <a:t>Suits acting as a </a:t>
              </a:r>
              <a:r>
                <a:rPr lang="en-GB" sz="1000" b="1">
                  <a:latin typeface="Segoe UI" pitchFamily="34" charset="0"/>
                  <a:ea typeface="Segoe UI" pitchFamily="34" charset="0"/>
                  <a:cs typeface="Segoe UI" pitchFamily="34" charset="0"/>
                </a:rPr>
                <a:t>Databricks</a:t>
              </a:r>
              <a:r>
                <a:rPr lang="en-GB" sz="1000">
                  <a:latin typeface="Segoe UI" pitchFamily="34" charset="0"/>
                  <a:ea typeface="Segoe UI" pitchFamily="34" charset="0"/>
                  <a:cs typeface="Segoe UI" pitchFamily="34" charset="0"/>
                </a:rPr>
                <a:t> , </a:t>
              </a:r>
              <a:r>
                <a:rPr lang="en-GB" sz="1000" b="1">
                  <a:latin typeface="Segoe UI" pitchFamily="34" charset="0"/>
                  <a:ea typeface="Segoe UI" pitchFamily="34" charset="0"/>
                  <a:cs typeface="Segoe UI" pitchFamily="34" charset="0"/>
                </a:rPr>
                <a:t>HDInsight </a:t>
              </a:r>
              <a:r>
                <a:rPr lang="en-GB" sz="1000">
                  <a:latin typeface="Segoe UI" pitchFamily="34" charset="0"/>
                  <a:ea typeface="Segoe UI" pitchFamily="34" charset="0"/>
                  <a:cs typeface="Segoe UI" pitchFamily="34" charset="0"/>
                </a:rPr>
                <a:t>and</a:t>
              </a:r>
              <a:r>
                <a:rPr lang="en-GB" sz="1000" b="1">
                  <a:latin typeface="Segoe UI" pitchFamily="34" charset="0"/>
                  <a:ea typeface="Segoe UI" pitchFamily="34" charset="0"/>
                  <a:cs typeface="Segoe UI" pitchFamily="34" charset="0"/>
                </a:rPr>
                <a:t> IoT </a:t>
              </a:r>
              <a:r>
                <a:rPr lang="en-GB" sz="1000">
                  <a:latin typeface="Segoe UI" pitchFamily="34" charset="0"/>
                  <a:ea typeface="Segoe UI" pitchFamily="34" charset="0"/>
                  <a:cs typeface="Segoe UI" pitchFamily="34" charset="0"/>
                </a:rPr>
                <a:t>data store.</a:t>
              </a:r>
            </a:p>
            <a:p>
              <a:pPr marL="171450" indent="-171450">
                <a:buFont typeface="Wingdings" pitchFamily="2" charset="2"/>
                <a:buChar char="§"/>
              </a:pPr>
              <a:endParaRPr lang="en-GB" sz="100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  <a:p>
              <a:pPr marL="171450" indent="-171450">
                <a:buFont typeface="Wingdings" pitchFamily="2" charset="2"/>
                <a:buChar char="§"/>
              </a:pPr>
              <a:endParaRPr lang="en-GB" sz="100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  <a:p>
              <a:pPr marL="171450" indent="-171450">
                <a:buFont typeface="Wingdings" pitchFamily="2" charset="2"/>
                <a:buChar char="§"/>
              </a:pPr>
              <a:endParaRPr lang="en-GB" sz="100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  <a:p>
              <a:pPr marL="171450" indent="-171450">
                <a:buFont typeface="Wingdings" pitchFamily="2" charset="2"/>
                <a:buChar char="§"/>
              </a:pPr>
              <a:endParaRPr lang="en-GB" sz="100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" name="Arrow: Right 33">
              <a:extLst>
                <a:ext uri="{FF2B5EF4-FFF2-40B4-BE49-F238E27FC236}">
                  <a16:creationId xmlns:a16="http://schemas.microsoft.com/office/drawing/2014/main" id="{080AED7B-8327-4A99-80F4-A79463D4A6CB}"/>
                </a:ext>
              </a:extLst>
            </p:cNvPr>
            <p:cNvSpPr/>
            <p:nvPr/>
          </p:nvSpPr>
          <p:spPr>
            <a:xfrm>
              <a:off x="5299623" y="1438558"/>
              <a:ext cx="1182313" cy="663959"/>
            </a:xfrm>
            <a:prstGeom prst="rightArrow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1440" rIns="91440" bIns="9144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en-GB" sz="1000"/>
            </a:p>
          </p:txBody>
        </p:sp>
      </p:grpSp>
      <p:grpSp>
        <p:nvGrpSpPr>
          <p:cNvPr id="12" name="Group 40" descr="On the left is the Azure Databricks icon, in the center is an arrow that states module 3 and on the right is a 5 bullet point list that outlines the benefits of Azure Databricks">
            <a:extLst>
              <a:ext uri="{FF2B5EF4-FFF2-40B4-BE49-F238E27FC236}">
                <a16:creationId xmlns:a16="http://schemas.microsoft.com/office/drawing/2014/main" id="{7937A80A-2094-41A4-94D6-1E93F8AE065F}"/>
              </a:ext>
            </a:extLst>
          </p:cNvPr>
          <p:cNvGrpSpPr/>
          <p:nvPr/>
        </p:nvGrpSpPr>
        <p:grpSpPr>
          <a:xfrm>
            <a:off x="623854" y="2971800"/>
            <a:ext cx="4117841" cy="914400"/>
            <a:chOff x="3503412" y="2400605"/>
            <a:chExt cx="4117841" cy="914400"/>
          </a:xfrm>
        </p:grpSpPr>
        <p:pic>
          <p:nvPicPr>
            <p:cNvPr id="13" name="Picture 24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8BECF9FC-0AAF-4128-8609-932B0C53E1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03412" y="2465870"/>
              <a:ext cx="1495334" cy="783870"/>
            </a:xfrm>
            <a:prstGeom prst="rect">
              <a:avLst/>
            </a:prstGeom>
          </p:spPr>
        </p:pic>
        <p:sp>
          <p:nvSpPr>
            <p:cNvPr id="14" name="TextBox 26">
              <a:extLst>
                <a:ext uri="{FF2B5EF4-FFF2-40B4-BE49-F238E27FC236}">
                  <a16:creationId xmlns:a16="http://schemas.microsoft.com/office/drawing/2014/main" id="{71657AF8-E06E-4A16-BF9F-64042A5EEB7E}"/>
                </a:ext>
              </a:extLst>
            </p:cNvPr>
            <p:cNvSpPr txBox="1"/>
            <p:nvPr/>
          </p:nvSpPr>
          <p:spPr>
            <a:xfrm>
              <a:off x="6706853" y="2400605"/>
              <a:ext cx="914400" cy="914400"/>
            </a:xfrm>
            <a:prstGeom prst="rect">
              <a:avLst/>
            </a:prstGeom>
          </p:spPr>
          <p:txBody>
            <a:bodyPr vert="horz" wrap="none" lIns="91440" tIns="91440" rIns="91440" bIns="91440" rtlCol="0" anchor="t">
              <a:noAutofit/>
            </a:bodyPr>
            <a:lstStyle/>
            <a:p>
              <a:pPr marL="171450" indent="-171450">
                <a:buFont typeface="Wingdings" pitchFamily="2" charset="2"/>
                <a:buChar char="§"/>
              </a:pPr>
              <a:r>
                <a:rPr lang="en-GB" sz="1000" b="1">
                  <a:latin typeface="Segoe UI" pitchFamily="34" charset="0"/>
                  <a:ea typeface="Segoe UI" pitchFamily="34" charset="0"/>
                  <a:cs typeface="Segoe UI" pitchFamily="34" charset="0"/>
                </a:rPr>
                <a:t>Eases the deployment </a:t>
              </a:r>
              <a:r>
                <a:rPr lang="en-GB" sz="1000">
                  <a:latin typeface="Segoe UI" pitchFamily="34" charset="0"/>
                  <a:ea typeface="Segoe UI" pitchFamily="34" charset="0"/>
                  <a:cs typeface="Segoe UI" pitchFamily="34" charset="0"/>
                </a:rPr>
                <a:t>of a Spark based cluster.</a:t>
              </a:r>
            </a:p>
            <a:p>
              <a:pPr marL="171450" indent="-171450">
                <a:buFont typeface="Wingdings" pitchFamily="2" charset="2"/>
                <a:buChar char="§"/>
              </a:pPr>
              <a:r>
                <a:rPr lang="en-GB" sz="1000">
                  <a:latin typeface="Segoe UI" pitchFamily="34" charset="0"/>
                  <a:ea typeface="Segoe UI" pitchFamily="34" charset="0"/>
                  <a:cs typeface="Segoe UI" pitchFamily="34" charset="0"/>
                </a:rPr>
                <a:t>Enables the </a:t>
              </a:r>
              <a:r>
                <a:rPr lang="en-GB" sz="1000" b="1">
                  <a:latin typeface="Segoe UI" pitchFamily="34" charset="0"/>
                  <a:ea typeface="Segoe UI" pitchFamily="34" charset="0"/>
                  <a:cs typeface="Segoe UI" pitchFamily="34" charset="0"/>
                </a:rPr>
                <a:t>fastest processing </a:t>
              </a:r>
              <a:r>
                <a:rPr lang="en-GB" sz="1000">
                  <a:latin typeface="Segoe UI" pitchFamily="34" charset="0"/>
                  <a:ea typeface="Segoe UI" pitchFamily="34" charset="0"/>
                  <a:cs typeface="Segoe UI" pitchFamily="34" charset="0"/>
                </a:rPr>
                <a:t>of Machine Learning solutions.</a:t>
              </a:r>
            </a:p>
            <a:p>
              <a:pPr marL="171450" indent="-171450">
                <a:buFont typeface="Wingdings" pitchFamily="2" charset="2"/>
                <a:buChar char="§"/>
              </a:pPr>
              <a:r>
                <a:rPr lang="en-GB" sz="1000" b="1">
                  <a:latin typeface="Segoe UI" pitchFamily="34" charset="0"/>
                  <a:ea typeface="Segoe UI" pitchFamily="34" charset="0"/>
                  <a:cs typeface="Segoe UI" pitchFamily="34" charset="0"/>
                </a:rPr>
                <a:t>Enables collaboration </a:t>
              </a:r>
              <a:r>
                <a:rPr lang="en-GB" sz="1000">
                  <a:latin typeface="Segoe UI" pitchFamily="34" charset="0"/>
                  <a:ea typeface="Segoe UI" pitchFamily="34" charset="0"/>
                  <a:cs typeface="Segoe UI" pitchFamily="34" charset="0"/>
                </a:rPr>
                <a:t>between data engineers and data scientists.</a:t>
              </a:r>
            </a:p>
            <a:p>
              <a:pPr marL="171450" indent="-171450">
                <a:buFont typeface="Wingdings" pitchFamily="2" charset="2"/>
                <a:buChar char="§"/>
              </a:pPr>
              <a:r>
                <a:rPr lang="en-GB" sz="1000">
                  <a:latin typeface="Segoe UI" pitchFamily="34" charset="0"/>
                  <a:ea typeface="Segoe UI" pitchFamily="34" charset="0"/>
                  <a:cs typeface="Segoe UI" pitchFamily="34" charset="0"/>
                </a:rPr>
                <a:t>Provides </a:t>
              </a:r>
              <a:r>
                <a:rPr lang="en-GB" sz="1000" b="1">
                  <a:latin typeface="Segoe UI" pitchFamily="34" charset="0"/>
                  <a:ea typeface="Segoe UI" pitchFamily="34" charset="0"/>
                  <a:cs typeface="Segoe UI" pitchFamily="34" charset="0"/>
                </a:rPr>
                <a:t>tight enterprise security integration </a:t>
              </a:r>
              <a:r>
                <a:rPr lang="en-GB" sz="1000">
                  <a:latin typeface="Segoe UI" pitchFamily="34" charset="0"/>
                  <a:ea typeface="Segoe UI" pitchFamily="34" charset="0"/>
                  <a:cs typeface="Segoe UI" pitchFamily="34" charset="0"/>
                </a:rPr>
                <a:t>with Azure Active Directory</a:t>
              </a:r>
            </a:p>
            <a:p>
              <a:pPr marL="171450" indent="-171450">
                <a:buFont typeface="Wingdings" pitchFamily="2" charset="2"/>
                <a:buChar char="§"/>
              </a:pPr>
              <a:r>
                <a:rPr lang="en-GB" sz="1000" b="1">
                  <a:latin typeface="Segoe UI" pitchFamily="34" charset="0"/>
                  <a:ea typeface="Segoe UI" pitchFamily="34" charset="0"/>
                  <a:cs typeface="Segoe UI" pitchFamily="34" charset="0"/>
                </a:rPr>
                <a:t>Integration with other Azure Services </a:t>
              </a:r>
              <a:r>
                <a:rPr lang="en-GB" sz="1000">
                  <a:latin typeface="Segoe UI" pitchFamily="34" charset="0"/>
                  <a:ea typeface="Segoe UI" pitchFamily="34" charset="0"/>
                  <a:cs typeface="Segoe UI" pitchFamily="34" charset="0"/>
                </a:rPr>
                <a:t>and </a:t>
              </a:r>
              <a:r>
                <a:rPr lang="en-GB" sz="1000" b="1">
                  <a:latin typeface="Segoe UI" pitchFamily="34" charset="0"/>
                  <a:ea typeface="Segoe UI" pitchFamily="34" charset="0"/>
                  <a:cs typeface="Segoe UI" pitchFamily="34" charset="0"/>
                </a:rPr>
                <a:t>Power BI.</a:t>
              </a:r>
            </a:p>
            <a:p>
              <a:pPr marL="171450" indent="-171450">
                <a:buFont typeface="Wingdings" pitchFamily="2" charset="2"/>
                <a:buChar char="§"/>
              </a:pPr>
              <a:endParaRPr lang="en-GB" sz="100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  <a:p>
              <a:pPr marL="171450" indent="-171450">
                <a:buFont typeface="Wingdings" pitchFamily="2" charset="2"/>
                <a:buChar char="§"/>
              </a:pPr>
              <a:endParaRPr lang="en-GB" sz="100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  <a:p>
              <a:pPr marL="171450" indent="-171450">
                <a:buFont typeface="Wingdings" pitchFamily="2" charset="2"/>
                <a:buChar char="§"/>
              </a:pPr>
              <a:endParaRPr lang="en-GB" sz="100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5" name="Arrow: Right 34">
              <a:extLst>
                <a:ext uri="{FF2B5EF4-FFF2-40B4-BE49-F238E27FC236}">
                  <a16:creationId xmlns:a16="http://schemas.microsoft.com/office/drawing/2014/main" id="{466C0F02-DCAE-4B4F-8A17-F4CAF487C99B}"/>
                </a:ext>
              </a:extLst>
            </p:cNvPr>
            <p:cNvSpPr/>
            <p:nvPr/>
          </p:nvSpPr>
          <p:spPr>
            <a:xfrm>
              <a:off x="5303787" y="2574257"/>
              <a:ext cx="1182313" cy="663959"/>
            </a:xfrm>
            <a:prstGeom prst="rightArrow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1440" rIns="91440" bIns="9144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en-GB" sz="1000"/>
            </a:p>
          </p:txBody>
        </p:sp>
      </p:grpSp>
      <p:grpSp>
        <p:nvGrpSpPr>
          <p:cNvPr id="16" name="Group 42" descr="On the left is the Azure SQL Database icon, in the center is an arrow that states module 5 and on the right is a 5 bullet point list that outlines the benefits of Azure SQL Database">
            <a:extLst>
              <a:ext uri="{FF2B5EF4-FFF2-40B4-BE49-F238E27FC236}">
                <a16:creationId xmlns:a16="http://schemas.microsoft.com/office/drawing/2014/main" id="{0DF7BC7D-4BC1-4BA4-862A-A0DE068D271D}"/>
              </a:ext>
            </a:extLst>
          </p:cNvPr>
          <p:cNvGrpSpPr/>
          <p:nvPr/>
        </p:nvGrpSpPr>
        <p:grpSpPr>
          <a:xfrm>
            <a:off x="1130903" y="4027608"/>
            <a:ext cx="3610792" cy="914400"/>
            <a:chOff x="4010461" y="4569623"/>
            <a:chExt cx="3610792" cy="914400"/>
          </a:xfrm>
        </p:grpSpPr>
        <p:pic>
          <p:nvPicPr>
            <p:cNvPr id="17" name="Picture 10" descr="A close up of a sign&#10;&#10;Description automatically generated">
              <a:extLst>
                <a:ext uri="{FF2B5EF4-FFF2-40B4-BE49-F238E27FC236}">
                  <a16:creationId xmlns:a16="http://schemas.microsoft.com/office/drawing/2014/main" id="{95A70F5D-6B63-467C-A6E9-B3437A71E7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10461" y="4709137"/>
              <a:ext cx="721589" cy="721589"/>
            </a:xfrm>
            <a:prstGeom prst="rect">
              <a:avLst/>
            </a:prstGeom>
          </p:spPr>
        </p:pic>
        <p:sp>
          <p:nvSpPr>
            <p:cNvPr id="18" name="TextBox 21">
              <a:extLst>
                <a:ext uri="{FF2B5EF4-FFF2-40B4-BE49-F238E27FC236}">
                  <a16:creationId xmlns:a16="http://schemas.microsoft.com/office/drawing/2014/main" id="{EFA25C61-04E8-46F1-A83F-957CD74D93B3}"/>
                </a:ext>
              </a:extLst>
            </p:cNvPr>
            <p:cNvSpPr txBox="1"/>
            <p:nvPr/>
          </p:nvSpPr>
          <p:spPr>
            <a:xfrm>
              <a:off x="6706853" y="4569623"/>
              <a:ext cx="914400" cy="914400"/>
            </a:xfrm>
            <a:prstGeom prst="rect">
              <a:avLst/>
            </a:prstGeom>
          </p:spPr>
          <p:txBody>
            <a:bodyPr vert="horz" wrap="none" lIns="91440" tIns="91440" rIns="91440" bIns="91440" rtlCol="0" anchor="t">
              <a:noAutofit/>
            </a:bodyPr>
            <a:lstStyle/>
            <a:p>
              <a:pPr marL="171450" indent="-171450">
                <a:buFont typeface="Wingdings" pitchFamily="2" charset="2"/>
                <a:buChar char="§"/>
              </a:pPr>
              <a:r>
                <a:rPr lang="en-GB" sz="1000">
                  <a:latin typeface="Segoe UI" pitchFamily="34" charset="0"/>
                  <a:ea typeface="Segoe UI" pitchFamily="34" charset="0"/>
                  <a:cs typeface="Segoe UI" pitchFamily="34" charset="0"/>
                </a:rPr>
                <a:t>When you require a </a:t>
              </a:r>
              <a:r>
                <a:rPr lang="en-GB" sz="1000" b="1">
                  <a:latin typeface="Segoe UI" pitchFamily="34" charset="0"/>
                  <a:ea typeface="Segoe UI" pitchFamily="34" charset="0"/>
                  <a:cs typeface="Segoe UI" pitchFamily="34" charset="0"/>
                </a:rPr>
                <a:t>relational </a:t>
              </a:r>
              <a:r>
                <a:rPr lang="en-GB" sz="1000">
                  <a:latin typeface="Segoe UI" pitchFamily="34" charset="0"/>
                  <a:ea typeface="Segoe UI" pitchFamily="34" charset="0"/>
                  <a:cs typeface="Segoe UI" pitchFamily="34" charset="0"/>
                </a:rPr>
                <a:t>data store.</a:t>
              </a:r>
            </a:p>
            <a:p>
              <a:pPr marL="171450" indent="-171450">
                <a:buFont typeface="Wingdings" pitchFamily="2" charset="2"/>
                <a:buChar char="§"/>
              </a:pPr>
              <a:r>
                <a:rPr lang="en-GB" sz="1000">
                  <a:latin typeface="Segoe UI" pitchFamily="34" charset="0"/>
                  <a:ea typeface="Segoe UI" pitchFamily="34" charset="0"/>
                  <a:cs typeface="Segoe UI" pitchFamily="34" charset="0"/>
                </a:rPr>
                <a:t>When you need to manage </a:t>
              </a:r>
              <a:r>
                <a:rPr lang="en-GB" sz="1000" b="1">
                  <a:latin typeface="Segoe UI" pitchFamily="34" charset="0"/>
                  <a:ea typeface="Segoe UI" pitchFamily="34" charset="0"/>
                  <a:cs typeface="Segoe UI" pitchFamily="34" charset="0"/>
                </a:rPr>
                <a:t>transactional workloads</a:t>
              </a:r>
              <a:endParaRPr lang="en-GB" sz="100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  <a:p>
              <a:pPr marL="171450" indent="-171450">
                <a:buFont typeface="Wingdings" pitchFamily="2" charset="2"/>
                <a:buChar char="§"/>
              </a:pPr>
              <a:r>
                <a:rPr lang="en-GB" sz="1000">
                  <a:latin typeface="Segoe UI" pitchFamily="34" charset="0"/>
                  <a:ea typeface="Segoe UI" pitchFamily="34" charset="0"/>
                  <a:cs typeface="Segoe UI" pitchFamily="34" charset="0"/>
                </a:rPr>
                <a:t>When you need to manage a </a:t>
              </a:r>
              <a:r>
                <a:rPr lang="en-GB" sz="1000" b="1">
                  <a:latin typeface="Segoe UI" pitchFamily="34" charset="0"/>
                  <a:ea typeface="Segoe UI" pitchFamily="34" charset="0"/>
                  <a:cs typeface="Segoe UI" pitchFamily="34" charset="0"/>
                </a:rPr>
                <a:t>high volume on inserts and reads</a:t>
              </a:r>
              <a:endParaRPr lang="en-GB" sz="100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  <a:p>
              <a:pPr marL="171450" indent="-171450">
                <a:buFont typeface="Wingdings" pitchFamily="2" charset="2"/>
                <a:buChar char="§"/>
              </a:pPr>
              <a:r>
                <a:rPr lang="en-GB" sz="1000">
                  <a:latin typeface="Segoe UI" pitchFamily="34" charset="0"/>
                  <a:ea typeface="Segoe UI" pitchFamily="34" charset="0"/>
                  <a:cs typeface="Segoe UI" pitchFamily="34" charset="0"/>
                </a:rPr>
                <a:t>When you need a service that </a:t>
              </a:r>
              <a:r>
                <a:rPr lang="en-GB" sz="1000" b="1">
                  <a:latin typeface="Segoe UI" pitchFamily="34" charset="0"/>
                  <a:ea typeface="Segoe UI" pitchFamily="34" charset="0"/>
                  <a:cs typeface="Segoe UI" pitchFamily="34" charset="0"/>
                </a:rPr>
                <a:t>requires high concurrency</a:t>
              </a:r>
            </a:p>
            <a:p>
              <a:pPr marL="171450" indent="-171450">
                <a:buFont typeface="Wingdings" pitchFamily="2" charset="2"/>
                <a:buChar char="§"/>
              </a:pPr>
              <a:r>
                <a:rPr lang="en-GB" sz="1000">
                  <a:latin typeface="Segoe UI" pitchFamily="34" charset="0"/>
                  <a:ea typeface="Segoe UI" pitchFamily="34" charset="0"/>
                  <a:cs typeface="Segoe UI" pitchFamily="34" charset="0"/>
                </a:rPr>
                <a:t>When you require a solution that can scale </a:t>
              </a:r>
              <a:r>
                <a:rPr lang="en-GB" sz="1000" b="1">
                  <a:latin typeface="Segoe UI" pitchFamily="34" charset="0"/>
                  <a:ea typeface="Segoe UI" pitchFamily="34" charset="0"/>
                  <a:cs typeface="Segoe UI" pitchFamily="34" charset="0"/>
                </a:rPr>
                <a:t>elastically</a:t>
              </a:r>
              <a:endParaRPr lang="en-GB" sz="100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  <a:p>
              <a:pPr marL="171450" indent="-171450">
                <a:buFont typeface="Wingdings" pitchFamily="2" charset="2"/>
                <a:buChar char="§"/>
              </a:pPr>
              <a:endParaRPr lang="en-GB" sz="100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  <a:p>
              <a:pPr marL="171450" indent="-171450">
                <a:buFont typeface="Wingdings" pitchFamily="2" charset="2"/>
                <a:buChar char="§"/>
              </a:pPr>
              <a:endParaRPr lang="en-GB" sz="100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  <a:p>
              <a:pPr marL="171450" indent="-171450">
                <a:buFont typeface="Wingdings" pitchFamily="2" charset="2"/>
                <a:buChar char="§"/>
              </a:pPr>
              <a:endParaRPr lang="en-GB" sz="100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  <a:p>
              <a:pPr marL="171450" indent="-171450">
                <a:buFont typeface="Wingdings" pitchFamily="2" charset="2"/>
                <a:buChar char="§"/>
              </a:pPr>
              <a:endParaRPr lang="en-GB" sz="100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9" name="Arrow: Right 36">
              <a:extLst>
                <a:ext uri="{FF2B5EF4-FFF2-40B4-BE49-F238E27FC236}">
                  <a16:creationId xmlns:a16="http://schemas.microsoft.com/office/drawing/2014/main" id="{ABF731FD-6604-4541-BFE1-5A9FC23ED74D}"/>
                </a:ext>
              </a:extLst>
            </p:cNvPr>
            <p:cNvSpPr/>
            <p:nvPr/>
          </p:nvSpPr>
          <p:spPr>
            <a:xfrm>
              <a:off x="5299622" y="4737953"/>
              <a:ext cx="1182313" cy="663959"/>
            </a:xfrm>
            <a:prstGeom prst="rightArrow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1440" rIns="91440" bIns="9144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en-GB" sz="1000"/>
            </a:p>
          </p:txBody>
        </p:sp>
      </p:grpSp>
      <p:grpSp>
        <p:nvGrpSpPr>
          <p:cNvPr id="20" name="Group 43" descr="On the left is the Azure SQL Data Warehouse icon, in the center is an arrow that states module 5 and on the right is a 5 bullet point list that outlines the benefits of Azure SQL Data Warehouse ">
            <a:extLst>
              <a:ext uri="{FF2B5EF4-FFF2-40B4-BE49-F238E27FC236}">
                <a16:creationId xmlns:a16="http://schemas.microsoft.com/office/drawing/2014/main" id="{1322A4C7-E579-4FA0-9BB4-609A073D21F6}"/>
              </a:ext>
            </a:extLst>
          </p:cNvPr>
          <p:cNvGrpSpPr/>
          <p:nvPr/>
        </p:nvGrpSpPr>
        <p:grpSpPr>
          <a:xfrm>
            <a:off x="1101552" y="5112117"/>
            <a:ext cx="3640143" cy="914400"/>
            <a:chOff x="3981110" y="5654132"/>
            <a:chExt cx="3640143" cy="914400"/>
          </a:xfrm>
        </p:grpSpPr>
        <p:pic>
          <p:nvPicPr>
            <p:cNvPr id="21" name="Picture 12" descr="A close up of a sign&#10;&#10;Description automatically generated">
              <a:extLst>
                <a:ext uri="{FF2B5EF4-FFF2-40B4-BE49-F238E27FC236}">
                  <a16:creationId xmlns:a16="http://schemas.microsoft.com/office/drawing/2014/main" id="{2DBC2CFB-F7C2-437C-8093-641B09117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81110" y="5750515"/>
              <a:ext cx="780290" cy="780290"/>
            </a:xfrm>
            <a:prstGeom prst="rect">
              <a:avLst/>
            </a:prstGeom>
          </p:spPr>
        </p:pic>
        <p:sp>
          <p:nvSpPr>
            <p:cNvPr id="22" name="TextBox 22">
              <a:extLst>
                <a:ext uri="{FF2B5EF4-FFF2-40B4-BE49-F238E27FC236}">
                  <a16:creationId xmlns:a16="http://schemas.microsoft.com/office/drawing/2014/main" id="{96932A1C-D9D4-4462-B342-B2A7FE20C036}"/>
                </a:ext>
              </a:extLst>
            </p:cNvPr>
            <p:cNvSpPr txBox="1"/>
            <p:nvPr/>
          </p:nvSpPr>
          <p:spPr>
            <a:xfrm>
              <a:off x="6706853" y="5654132"/>
              <a:ext cx="914400" cy="914400"/>
            </a:xfrm>
            <a:prstGeom prst="rect">
              <a:avLst/>
            </a:prstGeom>
          </p:spPr>
          <p:txBody>
            <a:bodyPr vert="horz" wrap="none" lIns="91440" tIns="91440" rIns="91440" bIns="91440" rtlCol="0" anchor="t">
              <a:noAutofit/>
            </a:bodyPr>
            <a:lstStyle/>
            <a:p>
              <a:pPr marL="171450" indent="-171450">
                <a:buFont typeface="Wingdings" pitchFamily="2" charset="2"/>
                <a:buChar char="§"/>
              </a:pPr>
              <a:r>
                <a:rPr lang="en-GB" sz="1000">
                  <a:latin typeface="Segoe UI" pitchFamily="34" charset="0"/>
                  <a:ea typeface="Segoe UI" pitchFamily="34" charset="0"/>
                  <a:cs typeface="Segoe UI" pitchFamily="34" charset="0"/>
                </a:rPr>
                <a:t>When you require a </a:t>
              </a:r>
              <a:r>
                <a:rPr lang="en-GB" sz="1000" b="1">
                  <a:latin typeface="Segoe UI" pitchFamily="34" charset="0"/>
                  <a:ea typeface="Segoe UI" pitchFamily="34" charset="0"/>
                  <a:cs typeface="Segoe UI" pitchFamily="34" charset="0"/>
                </a:rPr>
                <a:t>relational </a:t>
              </a:r>
              <a:r>
                <a:rPr lang="en-GB" sz="1000">
                  <a:latin typeface="Segoe UI" pitchFamily="34" charset="0"/>
                  <a:ea typeface="Segoe UI" pitchFamily="34" charset="0"/>
                  <a:cs typeface="Segoe UI" pitchFamily="34" charset="0"/>
                </a:rPr>
                <a:t>data store.</a:t>
              </a:r>
            </a:p>
            <a:p>
              <a:pPr marL="171450" indent="-171450">
                <a:buFont typeface="Wingdings" pitchFamily="2" charset="2"/>
                <a:buChar char="§"/>
              </a:pPr>
              <a:r>
                <a:rPr lang="en-GB" sz="1000">
                  <a:latin typeface="Segoe UI" pitchFamily="34" charset="0"/>
                  <a:ea typeface="Segoe UI" pitchFamily="34" charset="0"/>
                  <a:cs typeface="Segoe UI" pitchFamily="34" charset="0"/>
                </a:rPr>
                <a:t>When you need to manage </a:t>
              </a:r>
              <a:r>
                <a:rPr lang="en-GB" sz="1000" b="1">
                  <a:latin typeface="Segoe UI" pitchFamily="34" charset="0"/>
                  <a:ea typeface="Segoe UI" pitchFamily="34" charset="0"/>
                  <a:cs typeface="Segoe UI" pitchFamily="34" charset="0"/>
                </a:rPr>
                <a:t>analytical workloads</a:t>
              </a:r>
              <a:endParaRPr lang="en-GB" sz="100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  <a:p>
              <a:pPr marL="171450" indent="-171450">
                <a:buFont typeface="Wingdings" pitchFamily="2" charset="2"/>
                <a:buChar char="§"/>
              </a:pPr>
              <a:r>
                <a:rPr lang="en-GB" sz="1000">
                  <a:latin typeface="Segoe UI" pitchFamily="34" charset="0"/>
                  <a:ea typeface="Segoe UI" pitchFamily="34" charset="0"/>
                  <a:cs typeface="Segoe UI" pitchFamily="34" charset="0"/>
                </a:rPr>
                <a:t>When you need </a:t>
              </a:r>
              <a:r>
                <a:rPr lang="en-GB" sz="1000" b="1">
                  <a:latin typeface="Segoe UI" pitchFamily="34" charset="0"/>
                  <a:ea typeface="Segoe UI" pitchFamily="34" charset="0"/>
                  <a:cs typeface="Segoe UI" pitchFamily="34" charset="0"/>
                </a:rPr>
                <a:t>low cost storage</a:t>
              </a:r>
              <a:r>
                <a:rPr lang="en-GB" sz="1000">
                  <a:latin typeface="Segoe UI" pitchFamily="34" charset="0"/>
                  <a:ea typeface="Segoe UI" pitchFamily="34" charset="0"/>
                  <a:cs typeface="Segoe UI" pitchFamily="34" charset="0"/>
                </a:rPr>
                <a:t>.</a:t>
              </a:r>
            </a:p>
            <a:p>
              <a:pPr marL="171450" indent="-171450">
                <a:buFont typeface="Wingdings" pitchFamily="2" charset="2"/>
                <a:buChar char="§"/>
              </a:pPr>
              <a:r>
                <a:rPr lang="en-GB" sz="1000">
                  <a:latin typeface="Segoe UI" pitchFamily="34" charset="0"/>
                  <a:ea typeface="Segoe UI" pitchFamily="34" charset="0"/>
                  <a:cs typeface="Segoe UI" pitchFamily="34" charset="0"/>
                </a:rPr>
                <a:t>When you require the ability to </a:t>
              </a:r>
              <a:r>
                <a:rPr lang="en-GB" sz="1000" b="1">
                  <a:latin typeface="Segoe UI" pitchFamily="34" charset="0"/>
                  <a:ea typeface="Segoe UI" pitchFamily="34" charset="0"/>
                  <a:cs typeface="Segoe UI" pitchFamily="34" charset="0"/>
                </a:rPr>
                <a:t>pause and restart the compute</a:t>
              </a:r>
              <a:r>
                <a:rPr lang="en-GB" sz="1000">
                  <a:latin typeface="Segoe UI" pitchFamily="34" charset="0"/>
                  <a:ea typeface="Segoe UI" pitchFamily="34" charset="0"/>
                  <a:cs typeface="Segoe UI" pitchFamily="34" charset="0"/>
                </a:rPr>
                <a:t>.</a:t>
              </a:r>
              <a:endParaRPr lang="en-GB" sz="1000" b="1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  <a:p>
              <a:pPr marL="171450" indent="-171450">
                <a:buFont typeface="Wingdings" pitchFamily="2" charset="2"/>
                <a:buChar char="§"/>
              </a:pPr>
              <a:r>
                <a:rPr lang="en-GB" sz="1000">
                  <a:latin typeface="Segoe UI" pitchFamily="34" charset="0"/>
                  <a:ea typeface="Segoe UI" pitchFamily="34" charset="0"/>
                  <a:cs typeface="Segoe UI" pitchFamily="34" charset="0"/>
                </a:rPr>
                <a:t>When you require a solution that can scale </a:t>
              </a:r>
              <a:r>
                <a:rPr lang="en-GB" sz="1000" b="1">
                  <a:latin typeface="Segoe UI" pitchFamily="34" charset="0"/>
                  <a:ea typeface="Segoe UI" pitchFamily="34" charset="0"/>
                  <a:cs typeface="Segoe UI" pitchFamily="34" charset="0"/>
                </a:rPr>
                <a:t>elastically</a:t>
              </a:r>
              <a:endParaRPr lang="en-GB" sz="100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  <a:p>
              <a:pPr marL="171450" indent="-171450">
                <a:buFont typeface="Wingdings" pitchFamily="2" charset="2"/>
                <a:buChar char="§"/>
              </a:pPr>
              <a:endParaRPr lang="en-GB" sz="100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  <a:p>
              <a:pPr marL="171450" indent="-171450">
                <a:buFont typeface="Wingdings" pitchFamily="2" charset="2"/>
                <a:buChar char="§"/>
              </a:pPr>
              <a:endParaRPr lang="en-GB" sz="100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  <a:p>
              <a:pPr marL="171450" indent="-171450">
                <a:buFont typeface="Wingdings" pitchFamily="2" charset="2"/>
                <a:buChar char="§"/>
              </a:pPr>
              <a:endParaRPr lang="en-GB" sz="100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  <a:p>
              <a:pPr marL="171450" indent="-171450">
                <a:buFont typeface="Wingdings" pitchFamily="2" charset="2"/>
                <a:buChar char="§"/>
              </a:pPr>
              <a:endParaRPr lang="en-GB" sz="100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3" name="Arrow: Right 37">
              <a:extLst>
                <a:ext uri="{FF2B5EF4-FFF2-40B4-BE49-F238E27FC236}">
                  <a16:creationId xmlns:a16="http://schemas.microsoft.com/office/drawing/2014/main" id="{314B419F-D24B-4509-AAAF-6C3EBA117B64}"/>
                </a:ext>
              </a:extLst>
            </p:cNvPr>
            <p:cNvSpPr/>
            <p:nvPr/>
          </p:nvSpPr>
          <p:spPr>
            <a:xfrm>
              <a:off x="5299622" y="5808681"/>
              <a:ext cx="1182313" cy="663959"/>
            </a:xfrm>
            <a:prstGeom prst="rightArrow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1440" rIns="91440" bIns="9144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en-GB" sz="1000"/>
            </a:p>
          </p:txBody>
        </p:sp>
      </p:grpSp>
    </p:spTree>
    <p:extLst>
      <p:ext uri="{BB962C8B-B14F-4D97-AF65-F5344CB8AC3E}">
        <p14:creationId xmlns:p14="http://schemas.microsoft.com/office/powerpoint/2010/main" val="20570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10949674-4403-48E7-B692-63FD55AB5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Our </a:t>
            </a:r>
            <a:r>
              <a:rPr lang="fr-FR" err="1"/>
              <a:t>demo</a:t>
            </a:r>
            <a:r>
              <a:rPr lang="fr-FR"/>
              <a:t> architecture</a:t>
            </a:r>
            <a:endParaRPr lang="en-US"/>
          </a:p>
        </p:txBody>
      </p:sp>
      <p:grpSp>
        <p:nvGrpSpPr>
          <p:cNvPr id="4" name="Group 1" descr="On the left is the Azure Stream Analytics icon, in the center is an arrow that states module 6 and on the right is a 5 bullet point list that outlines the benefits of Azure Stream Analytics">
            <a:extLst>
              <a:ext uri="{FF2B5EF4-FFF2-40B4-BE49-F238E27FC236}">
                <a16:creationId xmlns:a16="http://schemas.microsoft.com/office/drawing/2014/main" id="{6D1279FC-41E7-4E31-8833-CDD7DBDDF4EC}"/>
              </a:ext>
            </a:extLst>
          </p:cNvPr>
          <p:cNvGrpSpPr/>
          <p:nvPr/>
        </p:nvGrpSpPr>
        <p:grpSpPr>
          <a:xfrm>
            <a:off x="972461" y="805496"/>
            <a:ext cx="3685924" cy="914400"/>
            <a:chOff x="3998094" y="632057"/>
            <a:chExt cx="3685924" cy="914400"/>
          </a:xfrm>
        </p:grpSpPr>
        <p:sp>
          <p:nvSpPr>
            <p:cNvPr id="5" name="TextBox 34">
              <a:extLst>
                <a:ext uri="{FF2B5EF4-FFF2-40B4-BE49-F238E27FC236}">
                  <a16:creationId xmlns:a16="http://schemas.microsoft.com/office/drawing/2014/main" id="{9BBEBE3A-6348-47BA-9935-B97CE76DD286}"/>
                </a:ext>
              </a:extLst>
            </p:cNvPr>
            <p:cNvSpPr txBox="1"/>
            <p:nvPr/>
          </p:nvSpPr>
          <p:spPr>
            <a:xfrm>
              <a:off x="6769618" y="632057"/>
              <a:ext cx="914400" cy="914400"/>
            </a:xfrm>
            <a:prstGeom prst="rect">
              <a:avLst/>
            </a:prstGeom>
          </p:spPr>
          <p:txBody>
            <a:bodyPr vert="horz" wrap="none" lIns="91440" tIns="91440" rIns="91440" bIns="91440" rtlCol="0" anchor="t">
              <a:noAutofit/>
            </a:bodyPr>
            <a:lstStyle/>
            <a:p>
              <a:pPr marL="171450" indent="-171450">
                <a:buFont typeface="Wingdings" pitchFamily="2" charset="2"/>
                <a:buChar char="§"/>
              </a:pPr>
              <a:r>
                <a:rPr lang="en-GB" sz="1000" dirty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When you require a </a:t>
              </a:r>
              <a:r>
                <a:rPr lang="en-GB" sz="1000" b="1" dirty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fully managed event processing </a:t>
              </a:r>
              <a:r>
                <a:rPr lang="en-GB" sz="1000" dirty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engine.</a:t>
              </a:r>
            </a:p>
            <a:p>
              <a:pPr marL="171450" indent="-171450">
                <a:buFont typeface="Wingdings" pitchFamily="2" charset="2"/>
                <a:buChar char="§"/>
              </a:pPr>
              <a:r>
                <a:rPr lang="en-GB" sz="1000" dirty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When you require </a:t>
              </a:r>
              <a:r>
                <a:rPr lang="en-GB" sz="1000" b="1" dirty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temporal analysis of streaming </a:t>
              </a:r>
              <a:r>
                <a:rPr lang="en-GB" sz="1000" dirty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data.</a:t>
              </a:r>
            </a:p>
            <a:p>
              <a:pPr marL="171450" indent="-171450">
                <a:buFont typeface="Wingdings" pitchFamily="2" charset="2"/>
                <a:buChar char="§"/>
              </a:pPr>
              <a:r>
                <a:rPr lang="en-GB" sz="1000" dirty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Support for </a:t>
              </a:r>
              <a:r>
                <a:rPr lang="en-GB" sz="1000" dirty="0" err="1">
                  <a:latin typeface="Segoe UI" pitchFamily="34" charset="0"/>
                  <a:ea typeface="Segoe UI" pitchFamily="34" charset="0"/>
                  <a:cs typeface="Segoe UI" pitchFamily="34" charset="0"/>
                </a:rPr>
                <a:t>analyzing</a:t>
              </a:r>
              <a:r>
                <a:rPr lang="en-GB" sz="1000" dirty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 </a:t>
              </a:r>
              <a:r>
                <a:rPr lang="en-GB" sz="1000" b="1" dirty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IoT streaming </a:t>
              </a:r>
              <a:r>
                <a:rPr lang="en-GB" sz="1000" dirty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data.</a:t>
              </a:r>
            </a:p>
            <a:p>
              <a:pPr marL="171450" indent="-171450">
                <a:buFont typeface="Wingdings" pitchFamily="2" charset="2"/>
                <a:buChar char="§"/>
              </a:pPr>
              <a:r>
                <a:rPr lang="en-GB" sz="1000" dirty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Support for </a:t>
              </a:r>
              <a:r>
                <a:rPr lang="en-GB" sz="1000" dirty="0" err="1">
                  <a:latin typeface="Segoe UI" pitchFamily="34" charset="0"/>
                  <a:ea typeface="Segoe UI" pitchFamily="34" charset="0"/>
                  <a:cs typeface="Segoe UI" pitchFamily="34" charset="0"/>
                </a:rPr>
                <a:t>analyzing</a:t>
              </a:r>
              <a:r>
                <a:rPr lang="en-GB" sz="1000" dirty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 application data through </a:t>
              </a:r>
              <a:r>
                <a:rPr lang="en-GB" sz="1000" b="1" dirty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Event Hubs.</a:t>
              </a:r>
            </a:p>
            <a:p>
              <a:pPr marL="171450" indent="-171450">
                <a:buFont typeface="Wingdings" pitchFamily="2" charset="2"/>
                <a:buChar char="§"/>
              </a:pPr>
              <a:r>
                <a:rPr lang="en-GB" sz="1000" dirty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Ease of use with a </a:t>
              </a:r>
              <a:r>
                <a:rPr lang="en-GB" sz="1000" b="1" dirty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Stream Analytics Query Language</a:t>
              </a:r>
              <a:r>
                <a:rPr lang="en-GB" sz="1000" dirty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.</a:t>
              </a:r>
            </a:p>
            <a:p>
              <a:pPr marL="171450" indent="-171450">
                <a:buFont typeface="Wingdings" pitchFamily="2" charset="2"/>
                <a:buChar char="§"/>
              </a:pPr>
              <a:endParaRPr lang="en-GB" sz="1000" dirty="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  <a:p>
              <a:pPr marL="171450" indent="-171450">
                <a:buFont typeface="Wingdings" pitchFamily="2" charset="2"/>
                <a:buChar char="§"/>
              </a:pPr>
              <a:endParaRPr lang="en-GB" sz="1000" dirty="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  <a:p>
              <a:pPr marL="171450" indent="-171450">
                <a:buFont typeface="Wingdings" pitchFamily="2" charset="2"/>
                <a:buChar char="§"/>
              </a:pPr>
              <a:endParaRPr lang="en-GB" sz="1000" dirty="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  <a:p>
              <a:pPr marL="171450" indent="-171450">
                <a:buFont typeface="Wingdings" pitchFamily="2" charset="2"/>
                <a:buChar char="§"/>
              </a:pPr>
              <a:endParaRPr lang="en-GB" sz="1000" dirty="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6" name="Picture 36">
              <a:extLst>
                <a:ext uri="{FF2B5EF4-FFF2-40B4-BE49-F238E27FC236}">
                  <a16:creationId xmlns:a16="http://schemas.microsoft.com/office/drawing/2014/main" id="{C1CD7DDB-4FAA-4DFC-BA2A-F5D41BEB52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98094" y="646615"/>
              <a:ext cx="899842" cy="899842"/>
            </a:xfrm>
            <a:prstGeom prst="rect">
              <a:avLst/>
            </a:prstGeom>
          </p:spPr>
        </p:pic>
        <p:sp>
          <p:nvSpPr>
            <p:cNvPr id="7" name="Arrow: Right 37">
              <a:extLst>
                <a:ext uri="{FF2B5EF4-FFF2-40B4-BE49-F238E27FC236}">
                  <a16:creationId xmlns:a16="http://schemas.microsoft.com/office/drawing/2014/main" id="{EFD044E6-B98D-4B3B-A4BB-33F7F5EE9E93}"/>
                </a:ext>
              </a:extLst>
            </p:cNvPr>
            <p:cNvSpPr/>
            <p:nvPr/>
          </p:nvSpPr>
          <p:spPr>
            <a:xfrm>
              <a:off x="5357864" y="764827"/>
              <a:ext cx="1182313" cy="663959"/>
            </a:xfrm>
            <a:prstGeom prst="rightArrow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1440" rIns="91440" bIns="9144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en-GB" sz="1000"/>
            </a:p>
          </p:txBody>
        </p:sp>
      </p:grpSp>
      <p:grpSp>
        <p:nvGrpSpPr>
          <p:cNvPr id="8" name="Group 3" descr="On the left is the Azure Data Factory icon, in the center is an arrow that states module 7 and on the right is a 5 bullet point list that outlines the benefits of Azure Data Factory">
            <a:extLst>
              <a:ext uri="{FF2B5EF4-FFF2-40B4-BE49-F238E27FC236}">
                <a16:creationId xmlns:a16="http://schemas.microsoft.com/office/drawing/2014/main" id="{0B690789-C4A6-4A06-8E1C-DB941075F5CE}"/>
              </a:ext>
            </a:extLst>
          </p:cNvPr>
          <p:cNvGrpSpPr/>
          <p:nvPr/>
        </p:nvGrpSpPr>
        <p:grpSpPr>
          <a:xfrm>
            <a:off x="1088649" y="2231865"/>
            <a:ext cx="3569736" cy="914400"/>
            <a:chOff x="4114282" y="2062975"/>
            <a:chExt cx="3569736" cy="914400"/>
          </a:xfrm>
        </p:grpSpPr>
        <p:sp>
          <p:nvSpPr>
            <p:cNvPr id="9" name="TextBox 26">
              <a:extLst>
                <a:ext uri="{FF2B5EF4-FFF2-40B4-BE49-F238E27FC236}">
                  <a16:creationId xmlns:a16="http://schemas.microsoft.com/office/drawing/2014/main" id="{26EECDCC-5B6F-4D37-B709-39D8E56862C9}"/>
                </a:ext>
              </a:extLst>
            </p:cNvPr>
            <p:cNvSpPr txBox="1"/>
            <p:nvPr/>
          </p:nvSpPr>
          <p:spPr>
            <a:xfrm>
              <a:off x="6769618" y="2062975"/>
              <a:ext cx="914400" cy="914400"/>
            </a:xfrm>
            <a:prstGeom prst="rect">
              <a:avLst/>
            </a:prstGeom>
          </p:spPr>
          <p:txBody>
            <a:bodyPr vert="horz" wrap="none" lIns="91440" tIns="91440" rIns="91440" bIns="91440" rtlCol="0" anchor="t">
              <a:noAutofit/>
            </a:bodyPr>
            <a:lstStyle/>
            <a:p>
              <a:pPr marL="171450" indent="-171450">
                <a:buFont typeface="Wingdings" pitchFamily="2" charset="2"/>
                <a:buChar char="§"/>
              </a:pPr>
              <a:r>
                <a:rPr lang="en-GB" sz="1000">
                  <a:latin typeface="Segoe UI" pitchFamily="34" charset="0"/>
                  <a:ea typeface="Segoe UI" pitchFamily="34" charset="0"/>
                  <a:cs typeface="Segoe UI" pitchFamily="34" charset="0"/>
                </a:rPr>
                <a:t>When you want to </a:t>
              </a:r>
              <a:r>
                <a:rPr lang="en-GB" sz="1000" b="1">
                  <a:latin typeface="Segoe UI" pitchFamily="34" charset="0"/>
                  <a:ea typeface="Segoe UI" pitchFamily="34" charset="0"/>
                  <a:cs typeface="Segoe UI" pitchFamily="34" charset="0"/>
                </a:rPr>
                <a:t>orchestrate the batch movement </a:t>
              </a:r>
              <a:r>
                <a:rPr lang="en-GB" sz="1000">
                  <a:latin typeface="Segoe UI" pitchFamily="34" charset="0"/>
                  <a:ea typeface="Segoe UI" pitchFamily="34" charset="0"/>
                  <a:cs typeface="Segoe UI" pitchFamily="34" charset="0"/>
                </a:rPr>
                <a:t>of data.</a:t>
              </a:r>
            </a:p>
            <a:p>
              <a:pPr marL="171450" indent="-171450">
                <a:buFont typeface="Wingdings" pitchFamily="2" charset="2"/>
                <a:buChar char="§"/>
              </a:pPr>
              <a:r>
                <a:rPr lang="en-GB" sz="1000">
                  <a:latin typeface="Segoe UI" pitchFamily="34" charset="0"/>
                  <a:ea typeface="Segoe UI" pitchFamily="34" charset="0"/>
                  <a:cs typeface="Segoe UI" pitchFamily="34" charset="0"/>
                </a:rPr>
                <a:t>When you want to connect to </a:t>
              </a:r>
              <a:r>
                <a:rPr lang="en-GB" sz="1000" b="1">
                  <a:latin typeface="Segoe UI" pitchFamily="34" charset="0"/>
                  <a:ea typeface="Segoe UI" pitchFamily="34" charset="0"/>
                  <a:cs typeface="Segoe UI" pitchFamily="34" charset="0"/>
                </a:rPr>
                <a:t>wide range of data platforms</a:t>
              </a:r>
              <a:r>
                <a:rPr lang="en-GB" sz="1000">
                  <a:latin typeface="Segoe UI" pitchFamily="34" charset="0"/>
                  <a:ea typeface="Segoe UI" pitchFamily="34" charset="0"/>
                  <a:cs typeface="Segoe UI" pitchFamily="34" charset="0"/>
                </a:rPr>
                <a:t>.</a:t>
              </a:r>
            </a:p>
            <a:p>
              <a:pPr marL="171450" indent="-171450">
                <a:buFont typeface="Wingdings" pitchFamily="2" charset="2"/>
                <a:buChar char="§"/>
              </a:pPr>
              <a:r>
                <a:rPr lang="en-GB" sz="1000">
                  <a:latin typeface="Segoe UI" pitchFamily="34" charset="0"/>
                  <a:ea typeface="Segoe UI" pitchFamily="34" charset="0"/>
                  <a:cs typeface="Segoe UI" pitchFamily="34" charset="0"/>
                </a:rPr>
                <a:t>When you want to </a:t>
              </a:r>
              <a:r>
                <a:rPr lang="en-GB" sz="1000" b="1">
                  <a:latin typeface="Segoe UI" pitchFamily="34" charset="0"/>
                  <a:ea typeface="Segoe UI" pitchFamily="34" charset="0"/>
                  <a:cs typeface="Segoe UI" pitchFamily="34" charset="0"/>
                </a:rPr>
                <a:t>transform or enrich </a:t>
              </a:r>
              <a:r>
                <a:rPr lang="en-GB" sz="1000">
                  <a:latin typeface="Segoe UI" pitchFamily="34" charset="0"/>
                  <a:ea typeface="Segoe UI" pitchFamily="34" charset="0"/>
                  <a:cs typeface="Segoe UI" pitchFamily="34" charset="0"/>
                </a:rPr>
                <a:t>the data in movement.</a:t>
              </a:r>
            </a:p>
            <a:p>
              <a:pPr marL="171450" indent="-171450">
                <a:buFont typeface="Wingdings" pitchFamily="2" charset="2"/>
                <a:buChar char="§"/>
              </a:pPr>
              <a:r>
                <a:rPr lang="en-GB" sz="1000">
                  <a:latin typeface="Segoe UI" pitchFamily="34" charset="0"/>
                  <a:ea typeface="Segoe UI" pitchFamily="34" charset="0"/>
                  <a:cs typeface="Segoe UI" pitchFamily="34" charset="0"/>
                </a:rPr>
                <a:t>When you want to </a:t>
              </a:r>
              <a:r>
                <a:rPr lang="en-GB" sz="1000" b="1">
                  <a:latin typeface="Segoe UI" pitchFamily="34" charset="0"/>
                  <a:ea typeface="Segoe UI" pitchFamily="34" charset="0"/>
                  <a:cs typeface="Segoe UI" pitchFamily="34" charset="0"/>
                </a:rPr>
                <a:t>integrate with SSIS packages</a:t>
              </a:r>
              <a:r>
                <a:rPr lang="en-GB" sz="1000">
                  <a:latin typeface="Segoe UI" pitchFamily="34" charset="0"/>
                  <a:ea typeface="Segoe UI" pitchFamily="34" charset="0"/>
                  <a:cs typeface="Segoe UI" pitchFamily="34" charset="0"/>
                </a:rPr>
                <a:t>.</a:t>
              </a:r>
            </a:p>
            <a:p>
              <a:pPr marL="171450" indent="-171450">
                <a:buFont typeface="Wingdings" pitchFamily="2" charset="2"/>
                <a:buChar char="§"/>
              </a:pPr>
              <a:r>
                <a:rPr lang="en-GB" sz="1000">
                  <a:latin typeface="Segoe UI" pitchFamily="34" charset="0"/>
                  <a:ea typeface="Segoe UI" pitchFamily="34" charset="0"/>
                  <a:cs typeface="Segoe UI" pitchFamily="34" charset="0"/>
                </a:rPr>
                <a:t>Enables </a:t>
              </a:r>
              <a:r>
                <a:rPr lang="en-GB" sz="1000" b="1">
                  <a:latin typeface="Segoe UI" pitchFamily="34" charset="0"/>
                  <a:ea typeface="Segoe UI" pitchFamily="34" charset="0"/>
                  <a:cs typeface="Segoe UI" pitchFamily="34" charset="0"/>
                </a:rPr>
                <a:t>verbose logging </a:t>
              </a:r>
              <a:r>
                <a:rPr lang="en-GB" sz="1000">
                  <a:latin typeface="Segoe UI" pitchFamily="34" charset="0"/>
                  <a:ea typeface="Segoe UI" pitchFamily="34" charset="0"/>
                  <a:cs typeface="Segoe UI" pitchFamily="34" charset="0"/>
                </a:rPr>
                <a:t>of data processing activities.</a:t>
              </a:r>
              <a:endParaRPr lang="en-GB" sz="1000" b="1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  <a:p>
              <a:pPr marL="171450" indent="-171450">
                <a:buFont typeface="Wingdings" pitchFamily="2" charset="2"/>
                <a:buChar char="§"/>
              </a:pPr>
              <a:endParaRPr lang="en-GB" sz="100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  <a:p>
              <a:pPr marL="171450" indent="-171450">
                <a:buFont typeface="Wingdings" pitchFamily="2" charset="2"/>
                <a:buChar char="§"/>
              </a:pPr>
              <a:endParaRPr lang="en-GB" sz="100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  <a:p>
              <a:pPr marL="171450" indent="-171450">
                <a:buFont typeface="Wingdings" pitchFamily="2" charset="2"/>
                <a:buChar char="§"/>
              </a:pPr>
              <a:endParaRPr lang="en-GB" sz="100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10" name="Picture 7">
              <a:extLst>
                <a:ext uri="{FF2B5EF4-FFF2-40B4-BE49-F238E27FC236}">
                  <a16:creationId xmlns:a16="http://schemas.microsoft.com/office/drawing/2014/main" id="{50593F6F-BFD6-476E-B4D5-54CA904E9D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14282" y="2062975"/>
              <a:ext cx="780290" cy="780290"/>
            </a:xfrm>
            <a:prstGeom prst="rect">
              <a:avLst/>
            </a:prstGeom>
          </p:spPr>
        </p:pic>
        <p:sp>
          <p:nvSpPr>
            <p:cNvPr id="11" name="Arrow: Right 38">
              <a:extLst>
                <a:ext uri="{FF2B5EF4-FFF2-40B4-BE49-F238E27FC236}">
                  <a16:creationId xmlns:a16="http://schemas.microsoft.com/office/drawing/2014/main" id="{4D781428-5981-4D4F-B392-31DD92B1BBE5}"/>
                </a:ext>
              </a:extLst>
            </p:cNvPr>
            <p:cNvSpPr/>
            <p:nvPr/>
          </p:nvSpPr>
          <p:spPr>
            <a:xfrm>
              <a:off x="5357864" y="2188195"/>
              <a:ext cx="1182313" cy="663959"/>
            </a:xfrm>
            <a:prstGeom prst="rightArrow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1440" rIns="91440" bIns="9144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en-GB" sz="1000"/>
            </a:p>
          </p:txBody>
        </p:sp>
      </p:grpSp>
      <p:grpSp>
        <p:nvGrpSpPr>
          <p:cNvPr id="12" name="Group 5" descr="On the left is the Azure Data Catalog icon, in the center is an arrow and on the right is a 5 bullet point list that outlines the benefits of Azure Data Catalog">
            <a:extLst>
              <a:ext uri="{FF2B5EF4-FFF2-40B4-BE49-F238E27FC236}">
                <a16:creationId xmlns:a16="http://schemas.microsoft.com/office/drawing/2014/main" id="{CC5456E6-1F2A-42B9-8B98-01ADE20F7E50}"/>
              </a:ext>
            </a:extLst>
          </p:cNvPr>
          <p:cNvGrpSpPr/>
          <p:nvPr/>
        </p:nvGrpSpPr>
        <p:grpSpPr>
          <a:xfrm>
            <a:off x="1110212" y="3492480"/>
            <a:ext cx="3548173" cy="914400"/>
            <a:chOff x="4135845" y="4641563"/>
            <a:chExt cx="3548173" cy="914400"/>
          </a:xfrm>
        </p:grpSpPr>
        <p:sp>
          <p:nvSpPr>
            <p:cNvPr id="13" name="TextBox 21">
              <a:extLst>
                <a:ext uri="{FF2B5EF4-FFF2-40B4-BE49-F238E27FC236}">
                  <a16:creationId xmlns:a16="http://schemas.microsoft.com/office/drawing/2014/main" id="{1847DDA2-9FB1-446D-B385-BD19263157DD}"/>
                </a:ext>
              </a:extLst>
            </p:cNvPr>
            <p:cNvSpPr txBox="1"/>
            <p:nvPr/>
          </p:nvSpPr>
          <p:spPr>
            <a:xfrm>
              <a:off x="6769618" y="4641563"/>
              <a:ext cx="914400" cy="914400"/>
            </a:xfrm>
            <a:prstGeom prst="rect">
              <a:avLst/>
            </a:prstGeom>
          </p:spPr>
          <p:txBody>
            <a:bodyPr vert="horz" wrap="none" lIns="91440" tIns="91440" rIns="91440" bIns="91440" rtlCol="0" anchor="t">
              <a:noAutofit/>
            </a:bodyPr>
            <a:lstStyle/>
            <a:p>
              <a:pPr marL="171450" indent="-171450">
                <a:buFont typeface="Wingdings" pitchFamily="2" charset="2"/>
                <a:buChar char="§"/>
              </a:pPr>
              <a:r>
                <a:rPr lang="en-GB" sz="1000" dirty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When you require </a:t>
              </a:r>
              <a:r>
                <a:rPr lang="en-GB" sz="1000" b="1" dirty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documentation</a:t>
              </a:r>
              <a:r>
                <a:rPr lang="en-GB" sz="1000" dirty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 of your data stores.</a:t>
              </a:r>
            </a:p>
            <a:p>
              <a:pPr marL="171450" indent="-171450">
                <a:buFont typeface="Wingdings" pitchFamily="2" charset="2"/>
                <a:buChar char="§"/>
              </a:pPr>
              <a:r>
                <a:rPr lang="en-GB" sz="1000" dirty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When you require a </a:t>
              </a:r>
              <a:r>
                <a:rPr lang="en-GB" sz="1000" b="1" dirty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multi user </a:t>
              </a:r>
              <a:r>
                <a:rPr lang="en-GB" sz="1000" dirty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approach to documentation.</a:t>
              </a:r>
            </a:p>
            <a:p>
              <a:pPr marL="171450" indent="-171450">
                <a:buFont typeface="Wingdings" pitchFamily="2" charset="2"/>
                <a:buChar char="§"/>
              </a:pPr>
              <a:r>
                <a:rPr lang="en-GB" sz="1000" dirty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When you need to </a:t>
              </a:r>
              <a:r>
                <a:rPr lang="en-US" sz="1000" b="1" dirty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annotate data sources </a:t>
              </a:r>
              <a:r>
                <a:rPr lang="en-US" sz="1000" dirty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with descriptive metadata.</a:t>
              </a:r>
              <a:endParaRPr lang="en-GB" sz="1000" dirty="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  <a:p>
              <a:pPr marL="171450" indent="-171450">
                <a:buFont typeface="Wingdings" pitchFamily="2" charset="2"/>
                <a:buChar char="§"/>
              </a:pPr>
              <a:r>
                <a:rPr lang="en-US" sz="1000" dirty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A </a:t>
              </a:r>
              <a:r>
                <a:rPr lang="en-US" sz="1000" b="1" dirty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fully managed cloud service </a:t>
              </a:r>
              <a:r>
                <a:rPr lang="en-US" sz="1000" dirty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whose users can discover the data sources.</a:t>
              </a:r>
            </a:p>
            <a:p>
              <a:pPr marL="171450" indent="-171450">
                <a:buFont typeface="Wingdings" pitchFamily="2" charset="2"/>
                <a:buChar char="§"/>
              </a:pPr>
              <a:r>
                <a:rPr lang="en-GB" sz="1000" dirty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When you require </a:t>
              </a:r>
              <a:r>
                <a:rPr lang="en-GB" sz="1000" b="1" dirty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a solution that can help business users </a:t>
              </a:r>
              <a:r>
                <a:rPr lang="en-GB" sz="1000" dirty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understand their data.</a:t>
              </a:r>
            </a:p>
            <a:p>
              <a:pPr marL="171450" indent="-171450">
                <a:buFont typeface="Wingdings" pitchFamily="2" charset="2"/>
                <a:buChar char="§"/>
              </a:pPr>
              <a:endParaRPr lang="en-GB" sz="1000" dirty="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  <a:p>
              <a:pPr marL="171450" indent="-171450">
                <a:buFont typeface="Wingdings" pitchFamily="2" charset="2"/>
                <a:buChar char="§"/>
              </a:pPr>
              <a:endParaRPr lang="en-GB" sz="1000" dirty="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  <a:p>
              <a:pPr marL="171450" indent="-171450">
                <a:buFont typeface="Wingdings" pitchFamily="2" charset="2"/>
                <a:buChar char="§"/>
              </a:pPr>
              <a:endParaRPr lang="en-GB" sz="1000" dirty="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  <a:p>
              <a:pPr marL="171450" indent="-171450">
                <a:buFont typeface="Wingdings" pitchFamily="2" charset="2"/>
                <a:buChar char="§"/>
              </a:pPr>
              <a:endParaRPr lang="en-GB" sz="1000" dirty="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5D8A5A37-278F-4C75-8355-BBB3B837E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35845" y="4708618"/>
              <a:ext cx="780290" cy="780290"/>
            </a:xfrm>
            <a:prstGeom prst="rect">
              <a:avLst/>
            </a:prstGeom>
          </p:spPr>
        </p:pic>
        <p:sp>
          <p:nvSpPr>
            <p:cNvPr id="15" name="Arrow: Right 39">
              <a:extLst>
                <a:ext uri="{FF2B5EF4-FFF2-40B4-BE49-F238E27FC236}">
                  <a16:creationId xmlns:a16="http://schemas.microsoft.com/office/drawing/2014/main" id="{237C13AD-E315-47CC-A97D-BE53CFBB32F8}"/>
                </a:ext>
              </a:extLst>
            </p:cNvPr>
            <p:cNvSpPr/>
            <p:nvPr/>
          </p:nvSpPr>
          <p:spPr>
            <a:xfrm>
              <a:off x="5299622" y="4737953"/>
              <a:ext cx="1182313" cy="663959"/>
            </a:xfrm>
            <a:prstGeom prst="rightArrow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1440" rIns="91440" bIns="9144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en-GB" sz="1000"/>
            </a:p>
          </p:txBody>
        </p:sp>
      </p:grpSp>
    </p:spTree>
    <p:extLst>
      <p:ext uri="{BB962C8B-B14F-4D97-AF65-F5344CB8AC3E}">
        <p14:creationId xmlns:p14="http://schemas.microsoft.com/office/powerpoint/2010/main" val="410523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641341-4CED-48AF-839A-1742A0400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DEMO –Streaming</a:t>
            </a:r>
            <a:endParaRPr lang="en-US"/>
          </a:p>
        </p:txBody>
      </p:sp>
      <p:pic>
        <p:nvPicPr>
          <p:cNvPr id="8" name="Espace réservé du contenu 4">
            <a:extLst>
              <a:ext uri="{FF2B5EF4-FFF2-40B4-BE49-F238E27FC236}">
                <a16:creationId xmlns:a16="http://schemas.microsoft.com/office/drawing/2014/main" id="{82A86F04-C3E1-491B-8F58-2D04F6EF24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36718" y="1924608"/>
            <a:ext cx="518795" cy="51879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5063F3-ED1D-4CD4-881B-0673F58ECF14}"/>
              </a:ext>
            </a:extLst>
          </p:cNvPr>
          <p:cNvSpPr/>
          <p:nvPr/>
        </p:nvSpPr>
        <p:spPr>
          <a:xfrm>
            <a:off x="681021" y="2361521"/>
            <a:ext cx="16301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/>
              <a:t>Comments.xml</a:t>
            </a:r>
          </a:p>
          <a:p>
            <a:pPr algn="ctr"/>
            <a:r>
              <a:rPr lang="fr-FR"/>
              <a:t>(20 go)</a:t>
            </a:r>
          </a:p>
        </p:txBody>
      </p:sp>
      <p:pic>
        <p:nvPicPr>
          <p:cNvPr id="10" name="Espace réservé du contenu 4">
            <a:extLst>
              <a:ext uri="{FF2B5EF4-FFF2-40B4-BE49-F238E27FC236}">
                <a16:creationId xmlns:a16="http://schemas.microsoft.com/office/drawing/2014/main" id="{2068F459-B3F0-45B2-B49E-F80BC33C8F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36718" y="3007852"/>
            <a:ext cx="518795" cy="51879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0BF0E1F-3EDC-434B-8238-B2087761C5E9}"/>
              </a:ext>
            </a:extLst>
          </p:cNvPr>
          <p:cNvSpPr/>
          <p:nvPr/>
        </p:nvSpPr>
        <p:spPr>
          <a:xfrm>
            <a:off x="947312" y="3444765"/>
            <a:ext cx="10976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/>
              <a:t>Users.xml</a:t>
            </a:r>
          </a:p>
          <a:p>
            <a:pPr algn="ctr"/>
            <a:r>
              <a:rPr lang="fr-FR"/>
              <a:t>(3 go)</a:t>
            </a:r>
          </a:p>
        </p:txBody>
      </p:sp>
      <p:cxnSp>
        <p:nvCxnSpPr>
          <p:cNvPr id="14" name="Connecteur : en angle 13">
            <a:extLst>
              <a:ext uri="{FF2B5EF4-FFF2-40B4-BE49-F238E27FC236}">
                <a16:creationId xmlns:a16="http://schemas.microsoft.com/office/drawing/2014/main" id="{90BD7A36-B705-4586-BB16-530C904D8089}"/>
              </a:ext>
            </a:extLst>
          </p:cNvPr>
          <p:cNvCxnSpPr>
            <a:cxnSpLocks/>
            <a:stCxn id="8" idx="3"/>
            <a:endCxn id="18" idx="1"/>
          </p:cNvCxnSpPr>
          <p:nvPr/>
        </p:nvCxnSpPr>
        <p:spPr>
          <a:xfrm>
            <a:off x="1755513" y="2184006"/>
            <a:ext cx="945643" cy="540429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Connecteur : en angle 14">
            <a:extLst>
              <a:ext uri="{FF2B5EF4-FFF2-40B4-BE49-F238E27FC236}">
                <a16:creationId xmlns:a16="http://schemas.microsoft.com/office/drawing/2014/main" id="{D30798C9-41D2-43B9-977D-ABDA91EC5254}"/>
              </a:ext>
            </a:extLst>
          </p:cNvPr>
          <p:cNvCxnSpPr>
            <a:cxnSpLocks/>
            <a:stCxn id="10" idx="3"/>
            <a:endCxn id="18" idx="1"/>
          </p:cNvCxnSpPr>
          <p:nvPr/>
        </p:nvCxnSpPr>
        <p:spPr>
          <a:xfrm flipV="1">
            <a:off x="1755513" y="2724435"/>
            <a:ext cx="945643" cy="54281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8" name="Image 17">
            <a:extLst>
              <a:ext uri="{FF2B5EF4-FFF2-40B4-BE49-F238E27FC236}">
                <a16:creationId xmlns:a16="http://schemas.microsoft.com/office/drawing/2014/main" id="{608AAC35-D160-4D9B-BE1F-2F140E89E82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156" y="2019869"/>
            <a:ext cx="1409131" cy="1409131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2FFBEA25-1F55-484F-A7C5-D46F1CB776FF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</a:blip>
          <a:stretch>
            <a:fillRect/>
          </a:stretch>
        </p:blipFill>
        <p:spPr>
          <a:xfrm>
            <a:off x="4902531" y="2083987"/>
            <a:ext cx="581318" cy="55337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557F6FA9-103B-4E1D-A5D4-A47316F43830}"/>
              </a:ext>
            </a:extLst>
          </p:cNvPr>
          <p:cNvSpPr/>
          <p:nvPr/>
        </p:nvSpPr>
        <p:spPr>
          <a:xfrm>
            <a:off x="4497967" y="2555789"/>
            <a:ext cx="1390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/>
              <a:t>Parquet Files</a:t>
            </a:r>
          </a:p>
        </p:txBody>
      </p: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2624C8E3-8BBB-4FA7-A0CB-81B4094EA1FD}"/>
              </a:ext>
            </a:extLst>
          </p:cNvPr>
          <p:cNvGrpSpPr/>
          <p:nvPr/>
        </p:nvGrpSpPr>
        <p:grpSpPr>
          <a:xfrm>
            <a:off x="4360676" y="1098397"/>
            <a:ext cx="1665026" cy="393086"/>
            <a:chOff x="4710071" y="1103890"/>
            <a:chExt cx="1665026" cy="393086"/>
          </a:xfrm>
        </p:grpSpPr>
        <p:pic>
          <p:nvPicPr>
            <p:cNvPr id="28" name="Graphique 27">
              <a:extLst>
                <a:ext uri="{FF2B5EF4-FFF2-40B4-BE49-F238E27FC236}">
                  <a16:creationId xmlns:a16="http://schemas.microsoft.com/office/drawing/2014/main" id="{46E58D3F-62C8-48D2-A199-828F6B7214D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767933" y="1185868"/>
              <a:ext cx="229130" cy="229130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3077A20-6011-43B9-A9AB-F7832D244AFE}"/>
                </a:ext>
              </a:extLst>
            </p:cNvPr>
            <p:cNvSpPr/>
            <p:nvPr/>
          </p:nvSpPr>
          <p:spPr>
            <a:xfrm>
              <a:off x="4710071" y="1103890"/>
              <a:ext cx="1665026" cy="393086"/>
            </a:xfrm>
            <a:prstGeom prst="rect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>
                  <a:solidFill>
                    <a:schemeClr val="tx1"/>
                  </a:solidFill>
                </a:rPr>
                <a:t>Lake gen2</a:t>
              </a:r>
            </a:p>
          </p:txBody>
        </p:sp>
      </p:grpSp>
      <p:grpSp>
        <p:nvGrpSpPr>
          <p:cNvPr id="50" name="Groupe 49">
            <a:extLst>
              <a:ext uri="{FF2B5EF4-FFF2-40B4-BE49-F238E27FC236}">
                <a16:creationId xmlns:a16="http://schemas.microsoft.com/office/drawing/2014/main" id="{66414945-4041-4411-9D29-5A797F88DC20}"/>
              </a:ext>
            </a:extLst>
          </p:cNvPr>
          <p:cNvGrpSpPr/>
          <p:nvPr/>
        </p:nvGrpSpPr>
        <p:grpSpPr>
          <a:xfrm>
            <a:off x="819861" y="1103890"/>
            <a:ext cx="1665026" cy="393086"/>
            <a:chOff x="4710071" y="1103890"/>
            <a:chExt cx="1665026" cy="393086"/>
          </a:xfrm>
        </p:grpSpPr>
        <p:pic>
          <p:nvPicPr>
            <p:cNvPr id="51" name="Graphique 50">
              <a:extLst>
                <a:ext uri="{FF2B5EF4-FFF2-40B4-BE49-F238E27FC236}">
                  <a16:creationId xmlns:a16="http://schemas.microsoft.com/office/drawing/2014/main" id="{52F7AF88-1145-49B2-898C-5B3752A320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767933" y="1185868"/>
              <a:ext cx="229130" cy="229130"/>
            </a:xfrm>
            <a:prstGeom prst="rect">
              <a:avLst/>
            </a:prstGeom>
          </p:spPr>
        </p:pic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0DCE07A-B4D4-4CED-A0D3-AC286102B38C}"/>
                </a:ext>
              </a:extLst>
            </p:cNvPr>
            <p:cNvSpPr/>
            <p:nvPr/>
          </p:nvSpPr>
          <p:spPr>
            <a:xfrm>
              <a:off x="4710071" y="1103890"/>
              <a:ext cx="1665026" cy="393086"/>
            </a:xfrm>
            <a:prstGeom prst="rect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>
                  <a:solidFill>
                    <a:schemeClr val="tx1"/>
                  </a:solidFill>
                </a:rPr>
                <a:t>Lake gen2</a:t>
              </a:r>
            </a:p>
          </p:txBody>
        </p:sp>
      </p:grpSp>
      <p:cxnSp>
        <p:nvCxnSpPr>
          <p:cNvPr id="54" name="Connecteur droit avec flèche 53">
            <a:extLst>
              <a:ext uri="{FF2B5EF4-FFF2-40B4-BE49-F238E27FC236}">
                <a16:creationId xmlns:a16="http://schemas.microsoft.com/office/drawing/2014/main" id="{3142F12A-94A3-455E-914E-164C12CB8EC3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4110287" y="2724435"/>
            <a:ext cx="389944" cy="103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Connecteur droit avec flèche 55">
            <a:extLst>
              <a:ext uri="{FF2B5EF4-FFF2-40B4-BE49-F238E27FC236}">
                <a16:creationId xmlns:a16="http://schemas.microsoft.com/office/drawing/2014/main" id="{C97F41BB-3735-46F0-838C-255E20C3D117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5888412" y="2740455"/>
            <a:ext cx="42284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7" name="Image 66" descr="Une image contenant dessin, horloge&#10;&#10;Description générée automatiquement">
            <a:extLst>
              <a:ext uri="{FF2B5EF4-FFF2-40B4-BE49-F238E27FC236}">
                <a16:creationId xmlns:a16="http://schemas.microsoft.com/office/drawing/2014/main" id="{D3EFFCBC-540F-40EF-BEA0-CE4710DC8A94}"/>
              </a:ext>
            </a:extLst>
          </p:cNvPr>
          <p:cNvPicPr>
            <a:picLocks noChangeAspect="1"/>
          </p:cNvPicPr>
          <p:nvPr/>
        </p:nvPicPr>
        <p:blipFill>
          <a:blip r:embed="rId8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063" y="2064586"/>
            <a:ext cx="428736" cy="475182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2C21CBAD-8D92-43C0-BDB1-27608F76E685}"/>
              </a:ext>
            </a:extLst>
          </p:cNvPr>
          <p:cNvSpPr/>
          <p:nvPr/>
        </p:nvSpPr>
        <p:spPr>
          <a:xfrm>
            <a:off x="6276092" y="2539768"/>
            <a:ext cx="1540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/>
              <a:t>Azure Synapse</a:t>
            </a:r>
          </a:p>
        </p:txBody>
      </p:sp>
      <p:pic>
        <p:nvPicPr>
          <p:cNvPr id="70" name="Graphique 69">
            <a:extLst>
              <a:ext uri="{FF2B5EF4-FFF2-40B4-BE49-F238E27FC236}">
                <a16:creationId xmlns:a16="http://schemas.microsoft.com/office/drawing/2014/main" id="{E9963E41-35D3-42B0-845E-991E6C521989}"/>
              </a:ext>
            </a:extLst>
          </p:cNvPr>
          <p:cNvPicPr>
            <a:picLocks noChangeAspect="1"/>
          </p:cNvPicPr>
          <p:nvPr/>
        </p:nvPicPr>
        <p:blipFill>
          <a:blip r:embed="rId9">
            <a:biLevel thresh="7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290755" y="2734795"/>
            <a:ext cx="335453" cy="259397"/>
          </a:xfrm>
          <a:prstGeom prst="rect">
            <a:avLst/>
          </a:prstGeom>
        </p:spPr>
      </p:pic>
      <p:pic>
        <p:nvPicPr>
          <p:cNvPr id="76" name="Image 75" descr="Une image contenant assiette&#10;&#10;Description générée automatiquement">
            <a:extLst>
              <a:ext uri="{FF2B5EF4-FFF2-40B4-BE49-F238E27FC236}">
                <a16:creationId xmlns:a16="http://schemas.microsoft.com/office/drawing/2014/main" id="{2045AF7C-67CC-4CAF-AA5E-7BB4BEB8EF1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960" y="2193841"/>
            <a:ext cx="518795" cy="518795"/>
          </a:xfrm>
          <a:prstGeom prst="rect">
            <a:avLst/>
          </a:prstGeom>
        </p:spPr>
      </p:pic>
      <p:cxnSp>
        <p:nvCxnSpPr>
          <p:cNvPr id="77" name="Connecteur droit avec flèche 76">
            <a:extLst>
              <a:ext uri="{FF2B5EF4-FFF2-40B4-BE49-F238E27FC236}">
                <a16:creationId xmlns:a16="http://schemas.microsoft.com/office/drawing/2014/main" id="{FF964D19-AADB-4FB6-90C7-27802586AA45}"/>
              </a:ext>
            </a:extLst>
          </p:cNvPr>
          <p:cNvCxnSpPr>
            <a:cxnSpLocks/>
          </p:cNvCxnSpPr>
          <p:nvPr/>
        </p:nvCxnSpPr>
        <p:spPr>
          <a:xfrm>
            <a:off x="7816771" y="2734795"/>
            <a:ext cx="42284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8" name="ZoneTexte 77">
            <a:extLst>
              <a:ext uri="{FF2B5EF4-FFF2-40B4-BE49-F238E27FC236}">
                <a16:creationId xmlns:a16="http://schemas.microsoft.com/office/drawing/2014/main" id="{B4515C81-7D45-438D-8F37-52037714822A}"/>
              </a:ext>
            </a:extLst>
          </p:cNvPr>
          <p:cNvSpPr txBox="1"/>
          <p:nvPr/>
        </p:nvSpPr>
        <p:spPr>
          <a:xfrm>
            <a:off x="8435076" y="3090569"/>
            <a:ext cx="1409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Power BI</a:t>
            </a:r>
            <a:br>
              <a:rPr lang="fr-FR"/>
            </a:br>
            <a:r>
              <a:rPr lang="fr-FR"/>
              <a:t>Azure AS</a:t>
            </a:r>
            <a:endParaRPr lang="en-US"/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3F0924D0-A3CD-4D2E-ACC1-7FFD1BA163E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145010" y="4448850"/>
            <a:ext cx="521421" cy="521421"/>
          </a:xfrm>
          <a:prstGeom prst="rect">
            <a:avLst/>
          </a:prstGeom>
        </p:spPr>
      </p:pic>
      <p:pic>
        <p:nvPicPr>
          <p:cNvPr id="6" name="Image 5" descr="Une image contenant dessin&#10;&#10;Description générée automatiquement">
            <a:extLst>
              <a:ext uri="{FF2B5EF4-FFF2-40B4-BE49-F238E27FC236}">
                <a16:creationId xmlns:a16="http://schemas.microsoft.com/office/drawing/2014/main" id="{8D6062D7-55F0-4F9B-B10E-7AB4F6E4659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696" y="4371236"/>
            <a:ext cx="651962" cy="496795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9086AFD3-D4B7-4562-AADB-15AFFFC767EF}"/>
              </a:ext>
            </a:extLst>
          </p:cNvPr>
          <p:cNvSpPr/>
          <p:nvPr/>
        </p:nvSpPr>
        <p:spPr>
          <a:xfrm>
            <a:off x="631338" y="4899124"/>
            <a:ext cx="190667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/>
              <a:t>Twitter data</a:t>
            </a:r>
          </a:p>
          <a:p>
            <a:pPr algn="ctr"/>
            <a:r>
              <a:rPr lang="fr-FR"/>
              <a:t>#Azure </a:t>
            </a:r>
          </a:p>
          <a:p>
            <a:pPr algn="ctr"/>
            <a:r>
              <a:rPr lang="en-US"/>
              <a:t>#</a:t>
            </a:r>
            <a:r>
              <a:rPr lang="en-US" err="1"/>
              <a:t>SynapseAnalytics</a:t>
            </a:r>
            <a:endParaRPr lang="fr-F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C1A2650-7289-48A4-B7EA-654BD3AE56C4}"/>
              </a:ext>
            </a:extLst>
          </p:cNvPr>
          <p:cNvSpPr/>
          <p:nvPr/>
        </p:nvSpPr>
        <p:spPr>
          <a:xfrm>
            <a:off x="2832550" y="5013726"/>
            <a:ext cx="1146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/>
              <a:t>Event Hub</a:t>
            </a:r>
          </a:p>
        </p:txBody>
      </p: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7747C1D0-B827-4C1C-86B4-0AA8D56BC293}"/>
              </a:ext>
            </a:extLst>
          </p:cNvPr>
          <p:cNvCxnSpPr>
            <a:cxnSpLocks/>
          </p:cNvCxnSpPr>
          <p:nvPr/>
        </p:nvCxnSpPr>
        <p:spPr>
          <a:xfrm>
            <a:off x="2442606" y="4776780"/>
            <a:ext cx="389944" cy="103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B8441542-AD25-44CD-8341-3EC43DC0D29A}"/>
              </a:ext>
            </a:extLst>
          </p:cNvPr>
          <p:cNvCxnSpPr>
            <a:cxnSpLocks/>
          </p:cNvCxnSpPr>
          <p:nvPr/>
        </p:nvCxnSpPr>
        <p:spPr>
          <a:xfrm flipV="1">
            <a:off x="3935246" y="4220784"/>
            <a:ext cx="562721" cy="4171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27AFE212-2932-489D-A371-DD93EA5563D6}"/>
              </a:ext>
            </a:extLst>
          </p:cNvPr>
          <p:cNvCxnSpPr>
            <a:cxnSpLocks/>
          </p:cNvCxnSpPr>
          <p:nvPr/>
        </p:nvCxnSpPr>
        <p:spPr>
          <a:xfrm>
            <a:off x="3935693" y="4783062"/>
            <a:ext cx="597410" cy="3464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9" name="Graphique 18">
            <a:extLst>
              <a:ext uri="{FF2B5EF4-FFF2-40B4-BE49-F238E27FC236}">
                <a16:creationId xmlns:a16="http://schemas.microsoft.com/office/drawing/2014/main" id="{9BA3693D-B37E-4CCC-89C8-5E1B3A3B6EE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766782" y="3526277"/>
            <a:ext cx="775869" cy="775869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E33D2BB6-A9F7-4288-AA44-CE74D1F2B324}"/>
              </a:ext>
            </a:extLst>
          </p:cNvPr>
          <p:cNvSpPr/>
          <p:nvPr/>
        </p:nvSpPr>
        <p:spPr>
          <a:xfrm>
            <a:off x="4611939" y="4061791"/>
            <a:ext cx="1085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err="1"/>
              <a:t>Avro</a:t>
            </a:r>
            <a:r>
              <a:rPr lang="fr-FR"/>
              <a:t> Files</a:t>
            </a:r>
          </a:p>
        </p:txBody>
      </p:sp>
      <p:pic>
        <p:nvPicPr>
          <p:cNvPr id="25" name="Image 24" descr="Une image contenant oiseau, éléphant&#10;&#10;Description générée automatiquement">
            <a:extLst>
              <a:ext uri="{FF2B5EF4-FFF2-40B4-BE49-F238E27FC236}">
                <a16:creationId xmlns:a16="http://schemas.microsoft.com/office/drawing/2014/main" id="{D1426B91-55FF-470B-8013-FAB16301CE8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404" y="3877815"/>
            <a:ext cx="426562" cy="426562"/>
          </a:xfrm>
          <a:prstGeom prst="rect">
            <a:avLst/>
          </a:prstGeom>
        </p:spPr>
      </p:pic>
      <p:pic>
        <p:nvPicPr>
          <p:cNvPr id="27" name="Graphique 26">
            <a:extLst>
              <a:ext uri="{FF2B5EF4-FFF2-40B4-BE49-F238E27FC236}">
                <a16:creationId xmlns:a16="http://schemas.microsoft.com/office/drawing/2014/main" id="{EFCB55EE-5188-4666-8D77-D25EF195B07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916591" y="4527932"/>
            <a:ext cx="476250" cy="47625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2E8343D0-6D78-42D2-9128-D176B7D0A40B}"/>
              </a:ext>
            </a:extLst>
          </p:cNvPr>
          <p:cNvSpPr/>
          <p:nvPr/>
        </p:nvSpPr>
        <p:spPr>
          <a:xfrm>
            <a:off x="4680296" y="4966637"/>
            <a:ext cx="10257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/>
              <a:t>Stream</a:t>
            </a:r>
          </a:p>
          <a:p>
            <a:pPr algn="ctr"/>
            <a:r>
              <a:rPr lang="fr-FR"/>
              <a:t>Analytics</a:t>
            </a:r>
          </a:p>
        </p:txBody>
      </p:sp>
      <p:cxnSp>
        <p:nvCxnSpPr>
          <p:cNvPr id="53" name="Connecteur droit avec flèche 52">
            <a:extLst>
              <a:ext uri="{FF2B5EF4-FFF2-40B4-BE49-F238E27FC236}">
                <a16:creationId xmlns:a16="http://schemas.microsoft.com/office/drawing/2014/main" id="{C43DE189-1F3F-46B2-A8D8-7764781E6001}"/>
              </a:ext>
            </a:extLst>
          </p:cNvPr>
          <p:cNvCxnSpPr>
            <a:cxnSpLocks/>
            <a:stCxn id="48" idx="3"/>
          </p:cNvCxnSpPr>
          <p:nvPr/>
        </p:nvCxnSpPr>
        <p:spPr>
          <a:xfrm flipV="1">
            <a:off x="5706090" y="3075837"/>
            <a:ext cx="1125973" cy="22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Connecteur droit avec flèche 54">
            <a:extLst>
              <a:ext uri="{FF2B5EF4-FFF2-40B4-BE49-F238E27FC236}">
                <a16:creationId xmlns:a16="http://schemas.microsoft.com/office/drawing/2014/main" id="{BD2E3448-6DAD-46D1-85FA-83E7CB6BC94A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5706090" y="5289803"/>
            <a:ext cx="678668" cy="3231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7" name="Image 56" descr="Une image contenant assiette&#10;&#10;Description générée automatiquement">
            <a:extLst>
              <a:ext uri="{FF2B5EF4-FFF2-40B4-BE49-F238E27FC236}">
                <a16:creationId xmlns:a16="http://schemas.microsoft.com/office/drawing/2014/main" id="{27CE8B4E-75E9-4B03-B2F3-E081CFB7A03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846" y="4899124"/>
            <a:ext cx="518795" cy="518795"/>
          </a:xfrm>
          <a:prstGeom prst="rect">
            <a:avLst/>
          </a:prstGeom>
        </p:spPr>
      </p:pic>
      <p:sp>
        <p:nvSpPr>
          <p:cNvPr id="58" name="ZoneTexte 57">
            <a:extLst>
              <a:ext uri="{FF2B5EF4-FFF2-40B4-BE49-F238E27FC236}">
                <a16:creationId xmlns:a16="http://schemas.microsoft.com/office/drawing/2014/main" id="{315FF3B8-0594-4045-AD17-15F51F61EB34}"/>
              </a:ext>
            </a:extLst>
          </p:cNvPr>
          <p:cNvSpPr txBox="1"/>
          <p:nvPr/>
        </p:nvSpPr>
        <p:spPr>
          <a:xfrm>
            <a:off x="6298722" y="5354949"/>
            <a:ext cx="1409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Power BI</a:t>
            </a:r>
            <a:br>
              <a:rPr lang="fr-FR"/>
            </a:br>
            <a:r>
              <a:rPr lang="fr-FR"/>
              <a:t>Stream</a:t>
            </a:r>
            <a:endParaRPr lang="en-US"/>
          </a:p>
        </p:txBody>
      </p:sp>
      <p:pic>
        <p:nvPicPr>
          <p:cNvPr id="61" name="Image 60" descr="Une image contenant oiseau, éléphant&#10;&#10;Description générée automatiquement">
            <a:extLst>
              <a:ext uri="{FF2B5EF4-FFF2-40B4-BE49-F238E27FC236}">
                <a16:creationId xmlns:a16="http://schemas.microsoft.com/office/drawing/2014/main" id="{DEFA6E59-99C8-4513-9CA9-265B22FACE2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339" y="4892454"/>
            <a:ext cx="426562" cy="426562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05477BFE-53D7-42E7-BC25-CF5803B7E6A8}"/>
              </a:ext>
            </a:extLst>
          </p:cNvPr>
          <p:cNvSpPr/>
          <p:nvPr/>
        </p:nvSpPr>
        <p:spPr>
          <a:xfrm>
            <a:off x="495869" y="5973170"/>
            <a:ext cx="9512489" cy="700585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>
                <a:solidFill>
                  <a:schemeClr val="tx1"/>
                </a:solidFill>
              </a:rPr>
              <a:t>Azure Data </a:t>
            </a:r>
            <a:r>
              <a:rPr lang="fr-FR" err="1">
                <a:solidFill>
                  <a:schemeClr val="tx1"/>
                </a:solidFill>
              </a:rPr>
              <a:t>Factory</a:t>
            </a:r>
            <a:endParaRPr lang="fr-FR">
              <a:solidFill>
                <a:schemeClr val="tx1"/>
              </a:solidFill>
            </a:endParaRPr>
          </a:p>
        </p:txBody>
      </p:sp>
      <p:pic>
        <p:nvPicPr>
          <p:cNvPr id="46" name="Graphique 45">
            <a:extLst>
              <a:ext uri="{FF2B5EF4-FFF2-40B4-BE49-F238E27FC236}">
                <a16:creationId xmlns:a16="http://schemas.microsoft.com/office/drawing/2014/main" id="{7F473B6D-E9DE-447D-8064-8ACAF46643D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771471" y="6071215"/>
            <a:ext cx="47625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886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641341-4CED-48AF-839A-1742A0400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DEMO –Streaming</a:t>
            </a:r>
            <a:endParaRPr lang="en-US"/>
          </a:p>
        </p:txBody>
      </p:sp>
      <p:pic>
        <p:nvPicPr>
          <p:cNvPr id="8" name="Espace réservé du contenu 4">
            <a:extLst>
              <a:ext uri="{FF2B5EF4-FFF2-40B4-BE49-F238E27FC236}">
                <a16:creationId xmlns:a16="http://schemas.microsoft.com/office/drawing/2014/main" id="{82A86F04-C3E1-491B-8F58-2D04F6EF24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36718" y="1924608"/>
            <a:ext cx="518795" cy="51879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5063F3-ED1D-4CD4-881B-0673F58ECF14}"/>
              </a:ext>
            </a:extLst>
          </p:cNvPr>
          <p:cNvSpPr/>
          <p:nvPr/>
        </p:nvSpPr>
        <p:spPr>
          <a:xfrm>
            <a:off x="681021" y="2361521"/>
            <a:ext cx="16301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/>
              <a:t>Comments.xml</a:t>
            </a:r>
          </a:p>
          <a:p>
            <a:pPr algn="ctr"/>
            <a:r>
              <a:rPr lang="fr-FR"/>
              <a:t>(20 go)</a:t>
            </a:r>
          </a:p>
        </p:txBody>
      </p:sp>
      <p:pic>
        <p:nvPicPr>
          <p:cNvPr id="10" name="Espace réservé du contenu 4">
            <a:extLst>
              <a:ext uri="{FF2B5EF4-FFF2-40B4-BE49-F238E27FC236}">
                <a16:creationId xmlns:a16="http://schemas.microsoft.com/office/drawing/2014/main" id="{2068F459-B3F0-45B2-B49E-F80BC33C8F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36718" y="3007852"/>
            <a:ext cx="518795" cy="51879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0BF0E1F-3EDC-434B-8238-B2087761C5E9}"/>
              </a:ext>
            </a:extLst>
          </p:cNvPr>
          <p:cNvSpPr/>
          <p:nvPr/>
        </p:nvSpPr>
        <p:spPr>
          <a:xfrm>
            <a:off x="947312" y="3444765"/>
            <a:ext cx="10976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/>
              <a:t>Users.xml</a:t>
            </a:r>
          </a:p>
          <a:p>
            <a:pPr algn="ctr"/>
            <a:r>
              <a:rPr lang="fr-FR"/>
              <a:t>(3 go)</a:t>
            </a:r>
          </a:p>
        </p:txBody>
      </p:sp>
      <p:cxnSp>
        <p:nvCxnSpPr>
          <p:cNvPr id="14" name="Connecteur : en angle 13">
            <a:extLst>
              <a:ext uri="{FF2B5EF4-FFF2-40B4-BE49-F238E27FC236}">
                <a16:creationId xmlns:a16="http://schemas.microsoft.com/office/drawing/2014/main" id="{90BD7A36-B705-4586-BB16-530C904D8089}"/>
              </a:ext>
            </a:extLst>
          </p:cNvPr>
          <p:cNvCxnSpPr>
            <a:cxnSpLocks/>
            <a:stCxn id="8" idx="3"/>
            <a:endCxn id="18" idx="1"/>
          </p:cNvCxnSpPr>
          <p:nvPr/>
        </p:nvCxnSpPr>
        <p:spPr>
          <a:xfrm>
            <a:off x="1755513" y="2184006"/>
            <a:ext cx="945643" cy="540429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Connecteur : en angle 14">
            <a:extLst>
              <a:ext uri="{FF2B5EF4-FFF2-40B4-BE49-F238E27FC236}">
                <a16:creationId xmlns:a16="http://schemas.microsoft.com/office/drawing/2014/main" id="{D30798C9-41D2-43B9-977D-ABDA91EC5254}"/>
              </a:ext>
            </a:extLst>
          </p:cNvPr>
          <p:cNvCxnSpPr>
            <a:cxnSpLocks/>
            <a:stCxn id="10" idx="3"/>
            <a:endCxn id="18" idx="1"/>
          </p:cNvCxnSpPr>
          <p:nvPr/>
        </p:nvCxnSpPr>
        <p:spPr>
          <a:xfrm flipV="1">
            <a:off x="1755513" y="2724435"/>
            <a:ext cx="945643" cy="54281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A05F2264-E3CD-40B4-B4BA-2D2D24F75392}"/>
              </a:ext>
            </a:extLst>
          </p:cNvPr>
          <p:cNvSpPr/>
          <p:nvPr/>
        </p:nvSpPr>
        <p:spPr>
          <a:xfrm>
            <a:off x="495869" y="5973170"/>
            <a:ext cx="9512489" cy="700585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>
                <a:solidFill>
                  <a:schemeClr val="tx1"/>
                </a:solidFill>
              </a:rPr>
              <a:t>Azure Data </a:t>
            </a:r>
            <a:r>
              <a:rPr lang="fr-FR" err="1">
                <a:solidFill>
                  <a:schemeClr val="tx1"/>
                </a:solidFill>
              </a:rPr>
              <a:t>Factory</a:t>
            </a:r>
            <a:endParaRPr lang="fr-FR">
              <a:solidFill>
                <a:schemeClr val="tx1"/>
              </a:solidFill>
            </a:endParaRPr>
          </a:p>
        </p:txBody>
      </p:sp>
      <p:pic>
        <p:nvPicPr>
          <p:cNvPr id="17" name="Graphique 16">
            <a:extLst>
              <a:ext uri="{FF2B5EF4-FFF2-40B4-BE49-F238E27FC236}">
                <a16:creationId xmlns:a16="http://schemas.microsoft.com/office/drawing/2014/main" id="{27D806F8-DC5B-4BB9-8A6B-6D600BA7BC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71471" y="6071215"/>
            <a:ext cx="476250" cy="47625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608AAC35-D160-4D9B-BE1F-2F140E89E82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156" y="2019869"/>
            <a:ext cx="1409131" cy="1409131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2FFBEA25-1F55-484F-A7C5-D46F1CB776FF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75000"/>
          </a:blip>
          <a:stretch>
            <a:fillRect/>
          </a:stretch>
        </p:blipFill>
        <p:spPr>
          <a:xfrm>
            <a:off x="4902531" y="2083987"/>
            <a:ext cx="581318" cy="55337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557F6FA9-103B-4E1D-A5D4-A47316F43830}"/>
              </a:ext>
            </a:extLst>
          </p:cNvPr>
          <p:cNvSpPr/>
          <p:nvPr/>
        </p:nvSpPr>
        <p:spPr>
          <a:xfrm>
            <a:off x="4497967" y="2555789"/>
            <a:ext cx="1390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/>
              <a:t>Parquet Files</a:t>
            </a:r>
          </a:p>
        </p:txBody>
      </p: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2624C8E3-8BBB-4FA7-A0CB-81B4094EA1FD}"/>
              </a:ext>
            </a:extLst>
          </p:cNvPr>
          <p:cNvGrpSpPr/>
          <p:nvPr/>
        </p:nvGrpSpPr>
        <p:grpSpPr>
          <a:xfrm>
            <a:off x="4360676" y="1098397"/>
            <a:ext cx="1665026" cy="393086"/>
            <a:chOff x="4710071" y="1103890"/>
            <a:chExt cx="1665026" cy="393086"/>
          </a:xfrm>
        </p:grpSpPr>
        <p:pic>
          <p:nvPicPr>
            <p:cNvPr id="28" name="Graphique 27">
              <a:extLst>
                <a:ext uri="{FF2B5EF4-FFF2-40B4-BE49-F238E27FC236}">
                  <a16:creationId xmlns:a16="http://schemas.microsoft.com/office/drawing/2014/main" id="{46E58D3F-62C8-48D2-A199-828F6B7214D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767933" y="1185868"/>
              <a:ext cx="229130" cy="229130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3077A20-6011-43B9-A9AB-F7832D244AFE}"/>
                </a:ext>
              </a:extLst>
            </p:cNvPr>
            <p:cNvSpPr/>
            <p:nvPr/>
          </p:nvSpPr>
          <p:spPr>
            <a:xfrm>
              <a:off x="4710071" y="1103890"/>
              <a:ext cx="1665026" cy="393086"/>
            </a:xfrm>
            <a:prstGeom prst="rect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>
                  <a:solidFill>
                    <a:schemeClr val="tx1"/>
                  </a:solidFill>
                </a:rPr>
                <a:t>Lake gen2</a:t>
              </a:r>
            </a:p>
          </p:txBody>
        </p:sp>
      </p:grpSp>
      <p:grpSp>
        <p:nvGrpSpPr>
          <p:cNvPr id="50" name="Groupe 49">
            <a:extLst>
              <a:ext uri="{FF2B5EF4-FFF2-40B4-BE49-F238E27FC236}">
                <a16:creationId xmlns:a16="http://schemas.microsoft.com/office/drawing/2014/main" id="{66414945-4041-4411-9D29-5A797F88DC20}"/>
              </a:ext>
            </a:extLst>
          </p:cNvPr>
          <p:cNvGrpSpPr/>
          <p:nvPr/>
        </p:nvGrpSpPr>
        <p:grpSpPr>
          <a:xfrm>
            <a:off x="819861" y="1103890"/>
            <a:ext cx="1665026" cy="393086"/>
            <a:chOff x="4710071" y="1103890"/>
            <a:chExt cx="1665026" cy="393086"/>
          </a:xfrm>
        </p:grpSpPr>
        <p:pic>
          <p:nvPicPr>
            <p:cNvPr id="51" name="Graphique 50">
              <a:extLst>
                <a:ext uri="{FF2B5EF4-FFF2-40B4-BE49-F238E27FC236}">
                  <a16:creationId xmlns:a16="http://schemas.microsoft.com/office/drawing/2014/main" id="{52F7AF88-1145-49B2-898C-5B3752A320A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767933" y="1185868"/>
              <a:ext cx="229130" cy="229130"/>
            </a:xfrm>
            <a:prstGeom prst="rect">
              <a:avLst/>
            </a:prstGeom>
          </p:spPr>
        </p:pic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0DCE07A-B4D4-4CED-A0D3-AC286102B38C}"/>
                </a:ext>
              </a:extLst>
            </p:cNvPr>
            <p:cNvSpPr/>
            <p:nvPr/>
          </p:nvSpPr>
          <p:spPr>
            <a:xfrm>
              <a:off x="4710071" y="1103890"/>
              <a:ext cx="1665026" cy="393086"/>
            </a:xfrm>
            <a:prstGeom prst="rect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>
                  <a:solidFill>
                    <a:schemeClr val="tx1"/>
                  </a:solidFill>
                </a:rPr>
                <a:t>Lake gen2</a:t>
              </a:r>
            </a:p>
          </p:txBody>
        </p:sp>
      </p:grpSp>
      <p:cxnSp>
        <p:nvCxnSpPr>
          <p:cNvPr id="54" name="Connecteur droit avec flèche 53">
            <a:extLst>
              <a:ext uri="{FF2B5EF4-FFF2-40B4-BE49-F238E27FC236}">
                <a16:creationId xmlns:a16="http://schemas.microsoft.com/office/drawing/2014/main" id="{3142F12A-94A3-455E-914E-164C12CB8EC3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4110287" y="2724435"/>
            <a:ext cx="389944" cy="103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Connecteur droit avec flèche 55">
            <a:extLst>
              <a:ext uri="{FF2B5EF4-FFF2-40B4-BE49-F238E27FC236}">
                <a16:creationId xmlns:a16="http://schemas.microsoft.com/office/drawing/2014/main" id="{C97F41BB-3735-46F0-838C-255E20C3D117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5888412" y="2740455"/>
            <a:ext cx="42284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7" name="Image 66" descr="Une image contenant dessin, horloge&#10;&#10;Description générée automatiquement">
            <a:extLst>
              <a:ext uri="{FF2B5EF4-FFF2-40B4-BE49-F238E27FC236}">
                <a16:creationId xmlns:a16="http://schemas.microsoft.com/office/drawing/2014/main" id="{D3EFFCBC-540F-40EF-BEA0-CE4710DC8A94}"/>
              </a:ext>
            </a:extLst>
          </p:cNvPr>
          <p:cNvPicPr>
            <a:picLocks noChangeAspect="1"/>
          </p:cNvPicPr>
          <p:nvPr/>
        </p:nvPicPr>
        <p:blipFill>
          <a:blip r:embed="rId10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063" y="2064586"/>
            <a:ext cx="428736" cy="475182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2C21CBAD-8D92-43C0-BDB1-27608F76E685}"/>
              </a:ext>
            </a:extLst>
          </p:cNvPr>
          <p:cNvSpPr/>
          <p:nvPr/>
        </p:nvSpPr>
        <p:spPr>
          <a:xfrm>
            <a:off x="6276092" y="2539768"/>
            <a:ext cx="1540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/>
              <a:t>Azure Synapse</a:t>
            </a:r>
          </a:p>
        </p:txBody>
      </p:sp>
      <p:pic>
        <p:nvPicPr>
          <p:cNvPr id="70" name="Graphique 69">
            <a:extLst>
              <a:ext uri="{FF2B5EF4-FFF2-40B4-BE49-F238E27FC236}">
                <a16:creationId xmlns:a16="http://schemas.microsoft.com/office/drawing/2014/main" id="{E9963E41-35D3-42B0-845E-991E6C521989}"/>
              </a:ext>
            </a:extLst>
          </p:cNvPr>
          <p:cNvPicPr>
            <a:picLocks noChangeAspect="1"/>
          </p:cNvPicPr>
          <p:nvPr/>
        </p:nvPicPr>
        <p:blipFill>
          <a:blip r:embed="rId11">
            <a:biLevel thresh="7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290755" y="2734795"/>
            <a:ext cx="335453" cy="259397"/>
          </a:xfrm>
          <a:prstGeom prst="rect">
            <a:avLst/>
          </a:prstGeom>
        </p:spPr>
      </p:pic>
      <p:pic>
        <p:nvPicPr>
          <p:cNvPr id="76" name="Image 75" descr="Une image contenant assiette&#10;&#10;Description générée automatiquement">
            <a:extLst>
              <a:ext uri="{FF2B5EF4-FFF2-40B4-BE49-F238E27FC236}">
                <a16:creationId xmlns:a16="http://schemas.microsoft.com/office/drawing/2014/main" id="{2045AF7C-67CC-4CAF-AA5E-7BB4BEB8EF1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960" y="2193841"/>
            <a:ext cx="518795" cy="518795"/>
          </a:xfrm>
          <a:prstGeom prst="rect">
            <a:avLst/>
          </a:prstGeom>
        </p:spPr>
      </p:pic>
      <p:cxnSp>
        <p:nvCxnSpPr>
          <p:cNvPr id="77" name="Connecteur droit avec flèche 76">
            <a:extLst>
              <a:ext uri="{FF2B5EF4-FFF2-40B4-BE49-F238E27FC236}">
                <a16:creationId xmlns:a16="http://schemas.microsoft.com/office/drawing/2014/main" id="{FF964D19-AADB-4FB6-90C7-27802586AA45}"/>
              </a:ext>
            </a:extLst>
          </p:cNvPr>
          <p:cNvCxnSpPr>
            <a:cxnSpLocks/>
          </p:cNvCxnSpPr>
          <p:nvPr/>
        </p:nvCxnSpPr>
        <p:spPr>
          <a:xfrm>
            <a:off x="7816771" y="2734795"/>
            <a:ext cx="42284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8" name="ZoneTexte 77">
            <a:extLst>
              <a:ext uri="{FF2B5EF4-FFF2-40B4-BE49-F238E27FC236}">
                <a16:creationId xmlns:a16="http://schemas.microsoft.com/office/drawing/2014/main" id="{B4515C81-7D45-438D-8F37-52037714822A}"/>
              </a:ext>
            </a:extLst>
          </p:cNvPr>
          <p:cNvSpPr txBox="1"/>
          <p:nvPr/>
        </p:nvSpPr>
        <p:spPr>
          <a:xfrm>
            <a:off x="8435076" y="3090569"/>
            <a:ext cx="1409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Power BI</a:t>
            </a:r>
            <a:br>
              <a:rPr lang="fr-FR"/>
            </a:br>
            <a:r>
              <a:rPr lang="fr-FR"/>
              <a:t>Azure AS</a:t>
            </a:r>
            <a:endParaRPr lang="en-US"/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3F0924D0-A3CD-4D2E-ACC1-7FFD1BA163E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145010" y="4448850"/>
            <a:ext cx="521421" cy="521421"/>
          </a:xfrm>
          <a:prstGeom prst="rect">
            <a:avLst/>
          </a:prstGeom>
        </p:spPr>
      </p:pic>
      <p:pic>
        <p:nvPicPr>
          <p:cNvPr id="6" name="Image 5" descr="Une image contenant dessin&#10;&#10;Description générée automatiquement">
            <a:extLst>
              <a:ext uri="{FF2B5EF4-FFF2-40B4-BE49-F238E27FC236}">
                <a16:creationId xmlns:a16="http://schemas.microsoft.com/office/drawing/2014/main" id="{8D6062D7-55F0-4F9B-B10E-7AB4F6E4659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696" y="4371236"/>
            <a:ext cx="651962" cy="496795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9086AFD3-D4B7-4562-AADB-15AFFFC767EF}"/>
              </a:ext>
            </a:extLst>
          </p:cNvPr>
          <p:cNvSpPr/>
          <p:nvPr/>
        </p:nvSpPr>
        <p:spPr>
          <a:xfrm>
            <a:off x="631338" y="4899124"/>
            <a:ext cx="190667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/>
              <a:t>Twitter data</a:t>
            </a:r>
          </a:p>
          <a:p>
            <a:pPr algn="ctr"/>
            <a:r>
              <a:rPr lang="fr-FR"/>
              <a:t>#Azure </a:t>
            </a:r>
          </a:p>
          <a:p>
            <a:pPr algn="ctr"/>
            <a:r>
              <a:rPr lang="en-US"/>
              <a:t>#</a:t>
            </a:r>
            <a:r>
              <a:rPr lang="en-US" err="1"/>
              <a:t>SynapseAnalytics</a:t>
            </a:r>
            <a:endParaRPr lang="fr-F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C1A2650-7289-48A4-B7EA-654BD3AE56C4}"/>
              </a:ext>
            </a:extLst>
          </p:cNvPr>
          <p:cNvSpPr/>
          <p:nvPr/>
        </p:nvSpPr>
        <p:spPr>
          <a:xfrm>
            <a:off x="2832550" y="5013726"/>
            <a:ext cx="1146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/>
              <a:t>Event Hub</a:t>
            </a:r>
          </a:p>
        </p:txBody>
      </p: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7747C1D0-B827-4C1C-86B4-0AA8D56BC293}"/>
              </a:ext>
            </a:extLst>
          </p:cNvPr>
          <p:cNvCxnSpPr>
            <a:cxnSpLocks/>
          </p:cNvCxnSpPr>
          <p:nvPr/>
        </p:nvCxnSpPr>
        <p:spPr>
          <a:xfrm>
            <a:off x="2442606" y="4776780"/>
            <a:ext cx="389944" cy="103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B8441542-AD25-44CD-8341-3EC43DC0D29A}"/>
              </a:ext>
            </a:extLst>
          </p:cNvPr>
          <p:cNvCxnSpPr>
            <a:cxnSpLocks/>
          </p:cNvCxnSpPr>
          <p:nvPr/>
        </p:nvCxnSpPr>
        <p:spPr>
          <a:xfrm flipV="1">
            <a:off x="3935246" y="4220784"/>
            <a:ext cx="562721" cy="4171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27AFE212-2932-489D-A371-DD93EA5563D6}"/>
              </a:ext>
            </a:extLst>
          </p:cNvPr>
          <p:cNvCxnSpPr>
            <a:cxnSpLocks/>
          </p:cNvCxnSpPr>
          <p:nvPr/>
        </p:nvCxnSpPr>
        <p:spPr>
          <a:xfrm>
            <a:off x="3935693" y="4783062"/>
            <a:ext cx="597410" cy="3464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9" name="Graphique 18">
            <a:extLst>
              <a:ext uri="{FF2B5EF4-FFF2-40B4-BE49-F238E27FC236}">
                <a16:creationId xmlns:a16="http://schemas.microsoft.com/office/drawing/2014/main" id="{9BA3693D-B37E-4CCC-89C8-5E1B3A3B6EE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766782" y="3526277"/>
            <a:ext cx="775869" cy="775869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E33D2BB6-A9F7-4288-AA44-CE74D1F2B324}"/>
              </a:ext>
            </a:extLst>
          </p:cNvPr>
          <p:cNvSpPr/>
          <p:nvPr/>
        </p:nvSpPr>
        <p:spPr>
          <a:xfrm>
            <a:off x="4611939" y="4061791"/>
            <a:ext cx="1085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err="1"/>
              <a:t>Avro</a:t>
            </a:r>
            <a:r>
              <a:rPr lang="fr-FR"/>
              <a:t> Files</a:t>
            </a:r>
          </a:p>
        </p:txBody>
      </p:sp>
      <p:pic>
        <p:nvPicPr>
          <p:cNvPr id="25" name="Image 24" descr="Une image contenant oiseau, éléphant&#10;&#10;Description générée automatiquement">
            <a:extLst>
              <a:ext uri="{FF2B5EF4-FFF2-40B4-BE49-F238E27FC236}">
                <a16:creationId xmlns:a16="http://schemas.microsoft.com/office/drawing/2014/main" id="{D1426B91-55FF-470B-8013-FAB16301CE8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404" y="3877815"/>
            <a:ext cx="426562" cy="426562"/>
          </a:xfrm>
          <a:prstGeom prst="rect">
            <a:avLst/>
          </a:prstGeom>
        </p:spPr>
      </p:pic>
      <p:pic>
        <p:nvPicPr>
          <p:cNvPr id="27" name="Graphique 26">
            <a:extLst>
              <a:ext uri="{FF2B5EF4-FFF2-40B4-BE49-F238E27FC236}">
                <a16:creationId xmlns:a16="http://schemas.microsoft.com/office/drawing/2014/main" id="{EFCB55EE-5188-4666-8D77-D25EF195B07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916591" y="4527932"/>
            <a:ext cx="476250" cy="47625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2E8343D0-6D78-42D2-9128-D176B7D0A40B}"/>
              </a:ext>
            </a:extLst>
          </p:cNvPr>
          <p:cNvSpPr/>
          <p:nvPr/>
        </p:nvSpPr>
        <p:spPr>
          <a:xfrm>
            <a:off x="4680296" y="4966637"/>
            <a:ext cx="10257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/>
              <a:t>Stream</a:t>
            </a:r>
          </a:p>
          <a:p>
            <a:pPr algn="ctr"/>
            <a:r>
              <a:rPr lang="fr-FR"/>
              <a:t>Analytics</a:t>
            </a:r>
          </a:p>
        </p:txBody>
      </p:sp>
      <p:cxnSp>
        <p:nvCxnSpPr>
          <p:cNvPr id="53" name="Connecteur droit avec flèche 52">
            <a:extLst>
              <a:ext uri="{FF2B5EF4-FFF2-40B4-BE49-F238E27FC236}">
                <a16:creationId xmlns:a16="http://schemas.microsoft.com/office/drawing/2014/main" id="{C43DE189-1F3F-46B2-A8D8-7764781E6001}"/>
              </a:ext>
            </a:extLst>
          </p:cNvPr>
          <p:cNvCxnSpPr>
            <a:cxnSpLocks/>
            <a:stCxn id="48" idx="3"/>
          </p:cNvCxnSpPr>
          <p:nvPr/>
        </p:nvCxnSpPr>
        <p:spPr>
          <a:xfrm flipV="1">
            <a:off x="5706090" y="3075837"/>
            <a:ext cx="1125973" cy="22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Connecteur droit avec flèche 54">
            <a:extLst>
              <a:ext uri="{FF2B5EF4-FFF2-40B4-BE49-F238E27FC236}">
                <a16:creationId xmlns:a16="http://schemas.microsoft.com/office/drawing/2014/main" id="{BD2E3448-6DAD-46D1-85FA-83E7CB6BC94A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5706090" y="5289803"/>
            <a:ext cx="678668" cy="3231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7" name="Image 56" descr="Une image contenant assiette&#10;&#10;Description générée automatiquement">
            <a:extLst>
              <a:ext uri="{FF2B5EF4-FFF2-40B4-BE49-F238E27FC236}">
                <a16:creationId xmlns:a16="http://schemas.microsoft.com/office/drawing/2014/main" id="{27CE8B4E-75E9-4B03-B2F3-E081CFB7A03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846" y="4899124"/>
            <a:ext cx="518795" cy="518795"/>
          </a:xfrm>
          <a:prstGeom prst="rect">
            <a:avLst/>
          </a:prstGeom>
        </p:spPr>
      </p:pic>
      <p:sp>
        <p:nvSpPr>
          <p:cNvPr id="58" name="ZoneTexte 57">
            <a:extLst>
              <a:ext uri="{FF2B5EF4-FFF2-40B4-BE49-F238E27FC236}">
                <a16:creationId xmlns:a16="http://schemas.microsoft.com/office/drawing/2014/main" id="{315FF3B8-0594-4045-AD17-15F51F61EB34}"/>
              </a:ext>
            </a:extLst>
          </p:cNvPr>
          <p:cNvSpPr txBox="1"/>
          <p:nvPr/>
        </p:nvSpPr>
        <p:spPr>
          <a:xfrm>
            <a:off x="6298722" y="5354949"/>
            <a:ext cx="1409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Power BI</a:t>
            </a:r>
            <a:br>
              <a:rPr lang="fr-FR"/>
            </a:br>
            <a:r>
              <a:rPr lang="fr-FR"/>
              <a:t>Stream</a:t>
            </a:r>
            <a:endParaRPr lang="en-US"/>
          </a:p>
        </p:txBody>
      </p:sp>
      <p:pic>
        <p:nvPicPr>
          <p:cNvPr id="61" name="Image 60" descr="Une image contenant oiseau, éléphant&#10;&#10;Description générée automatiquement">
            <a:extLst>
              <a:ext uri="{FF2B5EF4-FFF2-40B4-BE49-F238E27FC236}">
                <a16:creationId xmlns:a16="http://schemas.microsoft.com/office/drawing/2014/main" id="{DEFA6E59-99C8-4513-9CA9-265B22FACE2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339" y="4892454"/>
            <a:ext cx="426562" cy="426562"/>
          </a:xfrm>
          <a:prstGeom prst="rect">
            <a:avLst/>
          </a:prstGeom>
        </p:spPr>
      </p:pic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80F602E2-D4D8-4F93-A0AD-3269D5E5BB64}"/>
              </a:ext>
            </a:extLst>
          </p:cNvPr>
          <p:cNvCxnSpPr>
            <a:cxnSpLocks/>
            <a:endCxn id="47" idx="2"/>
          </p:cNvCxnSpPr>
          <p:nvPr/>
        </p:nvCxnSpPr>
        <p:spPr>
          <a:xfrm flipV="1">
            <a:off x="3505778" y="1801229"/>
            <a:ext cx="0" cy="3926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6" name="Image 45" descr="Une image contenant assiette&#10;&#10;Description générée automatiquement">
            <a:extLst>
              <a:ext uri="{FF2B5EF4-FFF2-40B4-BE49-F238E27FC236}">
                <a16:creationId xmlns:a16="http://schemas.microsoft.com/office/drawing/2014/main" id="{13255624-30DC-4253-AB2F-E49290B2CD0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336" y="699073"/>
            <a:ext cx="518795" cy="518795"/>
          </a:xfrm>
          <a:prstGeom prst="rect">
            <a:avLst/>
          </a:prstGeom>
        </p:spPr>
      </p:pic>
      <p:sp>
        <p:nvSpPr>
          <p:cNvPr id="47" name="ZoneTexte 46">
            <a:extLst>
              <a:ext uri="{FF2B5EF4-FFF2-40B4-BE49-F238E27FC236}">
                <a16:creationId xmlns:a16="http://schemas.microsoft.com/office/drawing/2014/main" id="{1B3AD10F-E2B5-465B-A322-DA2130C26B13}"/>
              </a:ext>
            </a:extLst>
          </p:cNvPr>
          <p:cNvSpPr txBox="1"/>
          <p:nvPr/>
        </p:nvSpPr>
        <p:spPr>
          <a:xfrm>
            <a:off x="2801212" y="1154898"/>
            <a:ext cx="1409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Power BI</a:t>
            </a:r>
            <a:br>
              <a:rPr lang="fr-FR"/>
            </a:br>
            <a:r>
              <a:rPr lang="fr-FR"/>
              <a:t>Direct Query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31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2D05DCC-E1D1-4A7C-A51D-07A2B66967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356" y="867082"/>
            <a:ext cx="5671799" cy="3477097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B6EA0529-4094-47BE-9C2F-FD45C1BC8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BI Premium vs Azure AS 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0AF01D-4035-4278-8038-ECEF2887B9BC}"/>
              </a:ext>
            </a:extLst>
          </p:cNvPr>
          <p:cNvSpPr/>
          <p:nvPr/>
        </p:nvSpPr>
        <p:spPr>
          <a:xfrm>
            <a:off x="282050" y="6384945"/>
            <a:ext cx="87415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u="sng" dirty="0">
                <a:solidFill>
                  <a:schemeClr val="bg1">
                    <a:lumMod val="50000"/>
                  </a:schemeClr>
                </a:solidFill>
              </a:rPr>
              <a:t>https://powerbi.microsoft.com/en-us/blog/power-bi-premium-and-azure-analysis-services/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529351E-5CCC-4F47-9065-DDEE3A92E3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598"/>
          <a:stretch/>
        </p:blipFill>
        <p:spPr>
          <a:xfrm>
            <a:off x="6259497" y="3208993"/>
            <a:ext cx="5547984" cy="275800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E7D17E8-256C-4498-90FD-1C21D99A8A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0454" y="2882254"/>
            <a:ext cx="3244044" cy="32673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A267F9D-D0F4-4B4B-BA25-A2D312130D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3395" y="856025"/>
            <a:ext cx="4184085" cy="160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120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14DC78A8-F8DF-4D7E-8CD9-5A6BF54FFC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269" y="862614"/>
            <a:ext cx="10013165" cy="5372100"/>
          </a:xfr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17AB789A-FA2A-4E0D-91F8-36D15AF06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Synapse future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B30A43F-7CA0-41DB-8B15-0AD3FD9BD04E}"/>
              </a:ext>
            </a:extLst>
          </p:cNvPr>
          <p:cNvSpPr/>
          <p:nvPr/>
        </p:nvSpPr>
        <p:spPr>
          <a:xfrm>
            <a:off x="463661" y="1545233"/>
            <a:ext cx="1519494" cy="313218"/>
          </a:xfrm>
          <a:prstGeom prst="rect">
            <a:avLst/>
          </a:prstGeom>
          <a:solidFill>
            <a:srgbClr val="18B1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Data</a:t>
            </a: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53493C-45EB-430A-A662-B11727C2FD26}"/>
              </a:ext>
            </a:extLst>
          </p:cNvPr>
          <p:cNvSpPr/>
          <p:nvPr/>
        </p:nvSpPr>
        <p:spPr>
          <a:xfrm>
            <a:off x="463661" y="1897879"/>
            <a:ext cx="1519494" cy="313218"/>
          </a:xfrm>
          <a:prstGeom prst="rect">
            <a:avLst/>
          </a:prstGeom>
          <a:solidFill>
            <a:srgbClr val="18B1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err="1"/>
              <a:t>Develop</a:t>
            </a: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99220F-DA4C-4770-B05E-58F3446C829B}"/>
              </a:ext>
            </a:extLst>
          </p:cNvPr>
          <p:cNvSpPr/>
          <p:nvPr/>
        </p:nvSpPr>
        <p:spPr>
          <a:xfrm>
            <a:off x="463661" y="2250525"/>
            <a:ext cx="1519494" cy="313218"/>
          </a:xfrm>
          <a:prstGeom prst="rect">
            <a:avLst/>
          </a:prstGeom>
          <a:solidFill>
            <a:srgbClr val="18B1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err="1"/>
              <a:t>Orchestrate</a:t>
            </a: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828D31-49BD-4D01-8F44-62805E409EF3}"/>
              </a:ext>
            </a:extLst>
          </p:cNvPr>
          <p:cNvSpPr/>
          <p:nvPr/>
        </p:nvSpPr>
        <p:spPr>
          <a:xfrm>
            <a:off x="463661" y="2603171"/>
            <a:ext cx="1519494" cy="313218"/>
          </a:xfrm>
          <a:prstGeom prst="rect">
            <a:avLst/>
          </a:prstGeom>
          <a:solidFill>
            <a:srgbClr val="18B1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Monitor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7895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94360F35-264B-4D0D-948E-7B15442616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65" y="1646328"/>
            <a:ext cx="11416269" cy="3206817"/>
          </a:xfr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2BA6FE6B-755E-4FBB-A1F8-86F807045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SQL 2019 – Big Data Cluster</a:t>
            </a:r>
            <a:endParaRPr lang="en-US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808D264-6A88-4148-A43B-2E2CDFA6BC1B}"/>
              </a:ext>
            </a:extLst>
          </p:cNvPr>
          <p:cNvSpPr txBox="1"/>
          <p:nvPr/>
        </p:nvSpPr>
        <p:spPr>
          <a:xfrm>
            <a:off x="3007044" y="5257407"/>
            <a:ext cx="6177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Same</a:t>
            </a:r>
            <a:r>
              <a:rPr lang="fr-FR" dirty="0"/>
              <a:t> </a:t>
            </a:r>
            <a:r>
              <a:rPr lang="fr-FR" dirty="0" err="1"/>
              <a:t>capabilities</a:t>
            </a:r>
            <a:r>
              <a:rPr lang="fr-FR" dirty="0"/>
              <a:t> </a:t>
            </a:r>
            <a:r>
              <a:rPr lang="fr-FR" dirty="0" err="1"/>
              <a:t>than</a:t>
            </a:r>
            <a:r>
              <a:rPr lang="fr-FR" dirty="0"/>
              <a:t> </a:t>
            </a:r>
            <a:r>
              <a:rPr lang="fr-FR" dirty="0" err="1"/>
              <a:t>previous</a:t>
            </a:r>
            <a:r>
              <a:rPr lang="fr-FR" dirty="0"/>
              <a:t> architecture but… on-</a:t>
            </a:r>
            <a:r>
              <a:rPr lang="fr-FR" dirty="0" err="1"/>
              <a:t>premise</a:t>
            </a:r>
            <a:r>
              <a:rPr lang="fr-FR" dirty="0"/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714973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91899" y="3220444"/>
            <a:ext cx="500424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400" b="1">
                <a:solidFill>
                  <a:srgbClr val="033F3C"/>
                </a:solidFill>
              </a:rPr>
              <a:t>SAUGET Charles-Henri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>
                <a:solidFill>
                  <a:schemeClr val="tx1">
                    <a:lumMod val="85000"/>
                    <a:lumOff val="15000"/>
                  </a:schemeClr>
                </a:solidFill>
              </a:rPr>
              <a:t>Consultant Data Platform depuis 2009</a:t>
            </a:r>
          </a:p>
        </p:txBody>
      </p:sp>
      <p:pic>
        <p:nvPicPr>
          <p:cNvPr id="2054" name="Picture 6" descr="http://sauget-ch.fr/wp-content/uploads/2015/04/MVP_Logo_Horizontal_Secondary_Black_RGB_300pp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553" y="2545956"/>
            <a:ext cx="1345959" cy="54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161D2CB-82CC-41E6-9DEA-80D372DD63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84" y="1164857"/>
            <a:ext cx="1924143" cy="192414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3535998-21CF-4BB6-85D8-13DBA1543A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814" y="4510219"/>
            <a:ext cx="2500968" cy="65708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65C6FEA-7DEC-43C0-9D4B-1C1D33A07720}"/>
              </a:ext>
            </a:extLst>
          </p:cNvPr>
          <p:cNvSpPr txBox="1"/>
          <p:nvPr/>
        </p:nvSpPr>
        <p:spPr>
          <a:xfrm>
            <a:off x="7003716" y="5296328"/>
            <a:ext cx="2345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>
                <a:solidFill>
                  <a:srgbClr val="033F3C"/>
                </a:solidFill>
              </a:rPr>
              <a:t>WWW.INSIDERS.COOP</a:t>
            </a:r>
            <a:endParaRPr lang="en-US" b="1">
              <a:solidFill>
                <a:srgbClr val="033F3C"/>
              </a:solidFill>
            </a:endParaRP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8C9A5AB7-56C5-47DE-9C88-BD4DC2198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2561" y="4363372"/>
            <a:ext cx="287550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400">
                <a:solidFill>
                  <a:schemeClr val="tx1">
                    <a:lumMod val="75000"/>
                    <a:lumOff val="25000"/>
                  </a:schemeClr>
                </a:solidFill>
              </a:rPr>
              <a:t>TWITTER</a:t>
            </a:r>
            <a:endParaRPr lang="fr-FR" altLang="fr-FR" sz="16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b="1">
                <a:solidFill>
                  <a:srgbClr val="033F3C"/>
                </a:solidFill>
              </a:rPr>
              <a:t>@</a:t>
            </a:r>
            <a:r>
              <a:rPr lang="fr-FR" altLang="fr-FR" b="1" err="1">
                <a:solidFill>
                  <a:srgbClr val="033F3C"/>
                </a:solidFill>
              </a:rPr>
              <a:t>SaugetCh</a:t>
            </a:r>
            <a:endParaRPr lang="fr-FR" altLang="fr-FR" b="1">
              <a:solidFill>
                <a:srgbClr val="033F3C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400" b="1">
              <a:solidFill>
                <a:srgbClr val="033F3C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400">
                <a:solidFill>
                  <a:schemeClr val="tx1">
                    <a:lumMod val="75000"/>
                    <a:lumOff val="25000"/>
                  </a:schemeClr>
                </a:solidFill>
              </a:rPr>
              <a:t>BLOG</a:t>
            </a:r>
            <a:endParaRPr lang="fr-FR" altLang="fr-FR" sz="12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b="1">
                <a:solidFill>
                  <a:srgbClr val="033F3C"/>
                </a:solidFill>
              </a:rPr>
              <a:t>www.sauget-ch.fr</a:t>
            </a:r>
            <a:endParaRPr lang="fr-FR" altLang="fr-FR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C5B23A6C-6A04-4CB3-A2F1-E0A52A818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052" y="4372072"/>
            <a:ext cx="3139858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400">
                <a:solidFill>
                  <a:schemeClr val="tx1">
                    <a:lumMod val="75000"/>
                    <a:lumOff val="25000"/>
                  </a:schemeClr>
                </a:solidFill>
              </a:rPr>
              <a:t>MAIL</a:t>
            </a:r>
            <a:endParaRPr lang="fr-FR" altLang="fr-FR" sz="12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b="1">
                <a:solidFill>
                  <a:srgbClr val="033F3C"/>
                </a:solidFill>
              </a:rPr>
              <a:t>chsauget@insiders.coop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fr-FR" altLang="fr-FR" sz="1400" b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altLang="fr-FR" sz="1400">
                <a:solidFill>
                  <a:schemeClr val="tx1">
                    <a:lumMod val="75000"/>
                    <a:lumOff val="25000"/>
                  </a:schemeClr>
                </a:solidFill>
              </a:rPr>
              <a:t>GITHUB</a:t>
            </a:r>
            <a:endParaRPr lang="fr-FR" altLang="fr-FR" sz="16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b="1">
                <a:solidFill>
                  <a:srgbClr val="033F3C"/>
                </a:solidFill>
              </a:rPr>
              <a:t>https://github.com/chsauget</a:t>
            </a:r>
            <a:endParaRPr lang="fr-FR" altLang="fr-FR" sz="2000" b="1">
              <a:solidFill>
                <a:srgbClr val="033F3C"/>
              </a:solidFill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2983542E-4F66-460D-8EDA-1182C2AD0C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47740" y="1168450"/>
            <a:ext cx="3286170" cy="269571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B98675B1-DD13-4FBA-9114-9853BB56D6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7794" y="1168450"/>
            <a:ext cx="3320022" cy="269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705505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EF38ADF7-3DBE-496E-8604-0DBBE3EB97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625" y="804863"/>
            <a:ext cx="9550399" cy="5372100"/>
          </a:xfr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61420828-C841-47D8-A007-6DC2BBBA8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SQL 2019 – Big Data Cluster</a:t>
            </a:r>
            <a:endParaRPr lang="en-US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315F064-9233-4F62-BC4B-6A17D39C3971}"/>
              </a:ext>
            </a:extLst>
          </p:cNvPr>
          <p:cNvSpPr txBox="1"/>
          <p:nvPr/>
        </p:nvSpPr>
        <p:spPr>
          <a:xfrm>
            <a:off x="4438012" y="6053137"/>
            <a:ext cx="3309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Supported</a:t>
            </a:r>
            <a:r>
              <a:rPr lang="fr-FR" dirty="0"/>
              <a:t> by K8S infrastructure!</a:t>
            </a:r>
          </a:p>
        </p:txBody>
      </p:sp>
    </p:spTree>
    <p:extLst>
      <p:ext uri="{BB962C8B-B14F-4D97-AF65-F5344CB8AC3E}">
        <p14:creationId xmlns:p14="http://schemas.microsoft.com/office/powerpoint/2010/main" val="1584061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03D435E-B9E7-479F-AF43-7A3149883F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674" y="1217788"/>
            <a:ext cx="7110652" cy="4806804"/>
          </a:xfrm>
          <a:prstGeom prst="rect">
            <a:avLst/>
          </a:prstGeo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2BF8C2CD-DD59-4049-89CB-5005A28E9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CI/CD</a:t>
            </a:r>
          </a:p>
        </p:txBody>
      </p:sp>
    </p:spTree>
    <p:extLst>
      <p:ext uri="{BB962C8B-B14F-4D97-AF65-F5344CB8AC3E}">
        <p14:creationId xmlns:p14="http://schemas.microsoft.com/office/powerpoint/2010/main" val="127816830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">
            <a:extLst>
              <a:ext uri="{FF2B5EF4-FFF2-40B4-BE49-F238E27FC236}">
                <a16:creationId xmlns:a16="http://schemas.microsoft.com/office/drawing/2014/main" id="{EE9E7627-0238-4227-82DE-2C7051DF5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4311" y="1604750"/>
            <a:ext cx="6746543" cy="449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3045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personne, homme, intérieur, table&#10;&#10;Description générée automatiquement">
            <a:extLst>
              <a:ext uri="{FF2B5EF4-FFF2-40B4-BE49-F238E27FC236}">
                <a16:creationId xmlns:a16="http://schemas.microsoft.com/office/drawing/2014/main" id="{BC4EDD65-05BF-441C-B22C-EEB18F51C4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2" t="1" r="13625" b="1165"/>
          <a:stretch/>
        </p:blipFill>
        <p:spPr>
          <a:xfrm>
            <a:off x="497963" y="1164857"/>
            <a:ext cx="1923364" cy="1924143"/>
          </a:xfrm>
          <a:prstGeom prst="rect">
            <a:avLst/>
          </a:prstGeom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91899" y="3220444"/>
            <a:ext cx="500424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400" b="1">
                <a:solidFill>
                  <a:srgbClr val="033F3C"/>
                </a:solidFill>
                <a:cs typeface="Calibri"/>
              </a:rPr>
              <a:t>Anouar BEN ZAHRA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>
                <a:solidFill>
                  <a:schemeClr val="tx1">
                    <a:lumMod val="85000"/>
                    <a:lumOff val="15000"/>
                  </a:schemeClr>
                </a:solidFill>
              </a:rPr>
              <a:t>Consultant Data Platform </a:t>
            </a:r>
            <a:endParaRPr lang="fr-FR" altLang="fr-FR">
              <a:solidFill>
                <a:schemeClr val="tx1">
                  <a:lumMod val="85000"/>
                  <a:lumOff val="15000"/>
                </a:schemeClr>
              </a:solidFill>
              <a:cs typeface="Calibri"/>
            </a:endParaRPr>
          </a:p>
        </p:txBody>
      </p:sp>
      <p:pic>
        <p:nvPicPr>
          <p:cNvPr id="2054" name="Picture 6" descr="http://sauget-ch.fr/wp-content/uploads/2015/04/MVP_Logo_Horizontal_Secondary_Black_RGB_300pp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553" y="2545956"/>
            <a:ext cx="1345959" cy="54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3535998-21CF-4BB6-85D8-13DBA1543A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814" y="4510219"/>
            <a:ext cx="2500968" cy="65708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65C6FEA-7DEC-43C0-9D4B-1C1D33A07720}"/>
              </a:ext>
            </a:extLst>
          </p:cNvPr>
          <p:cNvSpPr txBox="1"/>
          <p:nvPr/>
        </p:nvSpPr>
        <p:spPr>
          <a:xfrm>
            <a:off x="7003716" y="5296328"/>
            <a:ext cx="2345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>
                <a:solidFill>
                  <a:srgbClr val="033F3C"/>
                </a:solidFill>
              </a:rPr>
              <a:t>WWW.INSIDERS.COOP</a:t>
            </a:r>
            <a:endParaRPr lang="en-US" b="1">
              <a:solidFill>
                <a:srgbClr val="033F3C"/>
              </a:solidFill>
            </a:endParaRP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8C9A5AB7-56C5-47DE-9C88-BD4DC2198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2561" y="4367638"/>
            <a:ext cx="287550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TWITTER</a:t>
            </a:r>
            <a:endParaRPr lang="fr-FR" altLang="fr-F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b="1" dirty="0">
                <a:solidFill>
                  <a:srgbClr val="033F3C"/>
                </a:solidFill>
              </a:rPr>
              <a:t>@</a:t>
            </a:r>
            <a:r>
              <a:rPr lang="fr-FR" b="1" dirty="0" err="1">
                <a:solidFill>
                  <a:srgbClr val="033F3C"/>
                </a:solidFill>
              </a:rPr>
              <a:t>Anouarbenzahra</a:t>
            </a:r>
            <a:endParaRPr lang="fr-FR" b="1" dirty="0">
              <a:solidFill>
                <a:srgbClr val="033F3C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400" b="1" dirty="0">
              <a:solidFill>
                <a:srgbClr val="033F3C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NUGET PACKAGE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srgbClr val="033F3C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https://www.nuget.org/profiles/Anouar</a:t>
            </a:r>
            <a:endParaRPr lang="fr-FR" altLang="fr-FR" b="1" dirty="0">
              <a:solidFill>
                <a:srgbClr val="033F3C"/>
              </a:solidFill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C5B23A6C-6A04-4CB3-A2F1-E0A52A818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052" y="4360949"/>
            <a:ext cx="313985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MAIL</a:t>
            </a:r>
            <a:endParaRPr lang="fr-FR" altLang="fr-F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b="1" dirty="0">
                <a:solidFill>
                  <a:srgbClr val="033F3C"/>
                </a:solidFill>
              </a:rPr>
              <a:t>Abenzahra@insiders.coop</a:t>
            </a:r>
            <a:endParaRPr lang="fr-FR" altLang="fr-FR" b="1" dirty="0">
              <a:solidFill>
                <a:srgbClr val="033F3C"/>
              </a:solidFill>
              <a:cs typeface="Calibri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fr-FR" altLang="fr-F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altLang="fr-F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GITHUB</a:t>
            </a:r>
            <a:endParaRPr lang="fr-FR" altLang="fr-F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srgbClr val="033F3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https://github.com/AnouarBenZahra</a:t>
            </a:r>
            <a:endParaRPr lang="fr-FR" b="1" dirty="0">
              <a:solidFill>
                <a:srgbClr val="033F3C"/>
              </a:solidFill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2983542E-4F66-460D-8EDA-1182C2AD0C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47740" y="1168450"/>
            <a:ext cx="3286170" cy="269571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B98675B1-DD13-4FBA-9114-9853BB56D66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97794" y="1168450"/>
            <a:ext cx="3320022" cy="269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54246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20" descr="Une image contenant dessin&#10;&#10;Description générée automatiquement">
            <a:extLst>
              <a:ext uri="{FF2B5EF4-FFF2-40B4-BE49-F238E27FC236}">
                <a16:creationId xmlns:a16="http://schemas.microsoft.com/office/drawing/2014/main" id="{5555F09A-1823-4665-B58C-C6F200532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321" y="1041861"/>
            <a:ext cx="9965579" cy="468382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6817515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BD0ED44-3418-4AF3-9D97-0624CD4A37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118" y="943736"/>
            <a:ext cx="5651390" cy="36157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Image 5">
            <a:extLst>
              <a:ext uri="{FF2B5EF4-FFF2-40B4-BE49-F238E27FC236}">
                <a16:creationId xmlns:a16="http://schemas.microsoft.com/office/drawing/2014/main" id="{AEC1DF16-B86A-4679-8CF9-1323700D34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2597" y="1585740"/>
            <a:ext cx="2743200" cy="2187504"/>
          </a:xfrm>
          <a:prstGeom prst="rect">
            <a:avLst/>
          </a:prstGeom>
        </p:spPr>
      </p:pic>
      <p:pic>
        <p:nvPicPr>
          <p:cNvPr id="9" name="Image 9" descr="Une image contenant texte, carte&#10;&#10;Description générée avec un niveau de confiance très élevé">
            <a:extLst>
              <a:ext uri="{FF2B5EF4-FFF2-40B4-BE49-F238E27FC236}">
                <a16:creationId xmlns:a16="http://schemas.microsoft.com/office/drawing/2014/main" id="{F7013E22-1098-49FC-93CB-EE4254E788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0861" y="4502714"/>
            <a:ext cx="5466411" cy="2180983"/>
          </a:xfrm>
          <a:prstGeom prst="rect">
            <a:avLst/>
          </a:prstGeom>
        </p:spPr>
      </p:pic>
      <p:pic>
        <p:nvPicPr>
          <p:cNvPr id="11" name="Image 11" descr="Une image contenant capture d’écran&#10;&#10;Description générée avec un niveau de confiance très élevé">
            <a:extLst>
              <a:ext uri="{FF2B5EF4-FFF2-40B4-BE49-F238E27FC236}">
                <a16:creationId xmlns:a16="http://schemas.microsoft.com/office/drawing/2014/main" id="{CD495000-89D1-4860-A336-4FE33B5C05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105" y="4773093"/>
            <a:ext cx="5460167" cy="1908798"/>
          </a:xfrm>
          <a:prstGeom prst="rect">
            <a:avLst/>
          </a:prstGeom>
        </p:spPr>
      </p:pic>
      <p:sp>
        <p:nvSpPr>
          <p:cNvPr id="6" name="Titre 5">
            <a:extLst>
              <a:ext uri="{FF2B5EF4-FFF2-40B4-BE49-F238E27FC236}">
                <a16:creationId xmlns:a16="http://schemas.microsoft.com/office/drawing/2014/main" id="{48FF1D62-E8DD-4C02-90B6-A2FA70F8E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Evolution</a:t>
            </a:r>
          </a:p>
        </p:txBody>
      </p:sp>
    </p:spTree>
    <p:extLst>
      <p:ext uri="{BB962C8B-B14F-4D97-AF65-F5344CB8AC3E}">
        <p14:creationId xmlns:p14="http://schemas.microsoft.com/office/powerpoint/2010/main" val="42888569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984F3EB2-DB55-40A6-BC5F-63F4C85C5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Abundance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3C918F1-F165-43E5-890E-0A1A4395A1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 err="1"/>
              <a:t>Variety</a:t>
            </a:r>
            <a:r>
              <a:rPr lang="fr-FR" sz="2400" dirty="0"/>
              <a:t> - Support large types of datas:</a:t>
            </a:r>
          </a:p>
          <a:p>
            <a:pPr lvl="1"/>
            <a:r>
              <a:rPr lang="fr-FR" sz="2000" dirty="0" err="1"/>
              <a:t>Structured</a:t>
            </a:r>
            <a:r>
              <a:rPr lang="fr-FR" sz="2000" dirty="0"/>
              <a:t> (Tables) </a:t>
            </a:r>
          </a:p>
          <a:p>
            <a:pPr lvl="1"/>
            <a:r>
              <a:rPr lang="fr-FR" sz="2000" dirty="0"/>
              <a:t>Semi-</a:t>
            </a:r>
            <a:r>
              <a:rPr lang="fr-FR" sz="2000" dirty="0" err="1"/>
              <a:t>Structured</a:t>
            </a:r>
            <a:r>
              <a:rPr lang="fr-FR" sz="2000" dirty="0"/>
              <a:t> (</a:t>
            </a:r>
            <a:r>
              <a:rPr lang="fr-FR" sz="2000" dirty="0" err="1"/>
              <a:t>Json</a:t>
            </a:r>
            <a:r>
              <a:rPr lang="fr-FR" sz="2000" dirty="0"/>
              <a:t>) </a:t>
            </a:r>
          </a:p>
          <a:p>
            <a:pPr lvl="1"/>
            <a:r>
              <a:rPr lang="fr-FR" sz="2000" dirty="0" err="1"/>
              <a:t>Unstructured</a:t>
            </a:r>
            <a:r>
              <a:rPr lang="fr-FR" sz="2000" dirty="0"/>
              <a:t> (Images)</a:t>
            </a:r>
          </a:p>
          <a:p>
            <a:r>
              <a:rPr lang="fr-FR" sz="2400" dirty="0"/>
              <a:t>Volume</a:t>
            </a:r>
          </a:p>
          <a:p>
            <a:pPr lvl="1"/>
            <a:r>
              <a:rPr lang="fr-FR" sz="2000" dirty="0"/>
              <a:t>Small data (&lt;10gb)</a:t>
            </a:r>
          </a:p>
          <a:p>
            <a:pPr lvl="1"/>
            <a:r>
              <a:rPr lang="fr-FR" sz="2000" dirty="0"/>
              <a:t>Medium range data (10gb to 1 tb)</a:t>
            </a:r>
          </a:p>
          <a:p>
            <a:pPr lvl="1"/>
            <a:r>
              <a:rPr lang="fr-FR" sz="2000" dirty="0"/>
              <a:t>Big Data (&gt;1tb to </a:t>
            </a:r>
            <a:r>
              <a:rPr lang="en-US" sz="2000" noProof="1"/>
              <a:t>hundred</a:t>
            </a:r>
            <a:r>
              <a:rPr lang="fr-FR" sz="2000" dirty="0"/>
              <a:t> of </a:t>
            </a:r>
            <a:r>
              <a:rPr lang="en-US" sz="2000" dirty="0"/>
              <a:t>petabyte)</a:t>
            </a:r>
            <a:endParaRPr lang="fr-FR" sz="2000" dirty="0"/>
          </a:p>
          <a:p>
            <a:r>
              <a:rPr lang="fr-FR" sz="2400" dirty="0"/>
              <a:t>Velocity</a:t>
            </a:r>
          </a:p>
          <a:p>
            <a:pPr lvl="1"/>
            <a:r>
              <a:rPr lang="en-US" sz="2000" dirty="0"/>
              <a:t>Capacity to handle a large throughput (Gb/s ?)</a:t>
            </a:r>
          </a:p>
          <a:p>
            <a:pPr lvl="1"/>
            <a:r>
              <a:rPr lang="en-US" sz="2000" dirty="0"/>
              <a:t>Elasticity of the architectures</a:t>
            </a:r>
          </a:p>
        </p:txBody>
      </p:sp>
    </p:spTree>
    <p:extLst>
      <p:ext uri="{BB962C8B-B14F-4D97-AF65-F5344CB8AC3E}">
        <p14:creationId xmlns:p14="http://schemas.microsoft.com/office/powerpoint/2010/main" val="3619665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BAAC89E-AF0E-4132-9C85-42EEC6125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14435" y="622998"/>
            <a:ext cx="1167709" cy="67827"/>
          </a:xfrm>
          <a:prstGeom prst="rect">
            <a:avLst/>
          </a:prstGeo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5C8AAF19-057E-47CB-9C7A-B6777F986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Structured vs unstructured Data</a:t>
            </a:r>
          </a:p>
        </p:txBody>
      </p:sp>
      <p:pic>
        <p:nvPicPr>
          <p:cNvPr id="7" name="Image 3">
            <a:extLst>
              <a:ext uri="{FF2B5EF4-FFF2-40B4-BE49-F238E27FC236}">
                <a16:creationId xmlns:a16="http://schemas.microsoft.com/office/drawing/2014/main" id="{17840A06-D49F-4055-BEE5-A72053A992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643031" y="804863"/>
            <a:ext cx="6899588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13865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136982-2ED4-43AE-AC92-2B7DC6D9D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On-</a:t>
            </a:r>
            <a:r>
              <a:rPr lang="fr-FR" err="1"/>
              <a:t>Premise</a:t>
            </a:r>
            <a:r>
              <a:rPr lang="fr-FR"/>
              <a:t> vs Cloud</a:t>
            </a:r>
            <a:endParaRPr lang="en-US"/>
          </a:p>
        </p:txBody>
      </p:sp>
      <p:sp>
        <p:nvSpPr>
          <p:cNvPr id="23" name="TextBox 54" descr="A circle that contains an icon and text the represents Maintainability">
            <a:extLst>
              <a:ext uri="{FF2B5EF4-FFF2-40B4-BE49-F238E27FC236}">
                <a16:creationId xmlns:a16="http://schemas.microsoft.com/office/drawing/2014/main" id="{30883174-DD14-4B16-B901-16B7BF593839}"/>
              </a:ext>
            </a:extLst>
          </p:cNvPr>
          <p:cNvSpPr txBox="1">
            <a:spLocks noChangeAspect="1"/>
          </p:cNvSpPr>
          <p:nvPr/>
        </p:nvSpPr>
        <p:spPr>
          <a:xfrm>
            <a:off x="5104513" y="2563069"/>
            <a:ext cx="2011680" cy="2011680"/>
          </a:xfrm>
          <a:prstGeom prst="ellipse">
            <a:avLst/>
          </a:prstGeom>
          <a:solidFill>
            <a:srgbClr val="18B1B9"/>
          </a:solidFill>
          <a:ln w="19050">
            <a:solidFill>
              <a:schemeClr val="bg1"/>
            </a:solidFill>
          </a:ln>
        </p:spPr>
        <p:txBody>
          <a:bodyPr wrap="square" lIns="0" tIns="182880" rIns="0" bIns="0" rtlCol="0" anchor="t">
            <a:noAutofit/>
          </a:bodyPr>
          <a:lstStyle/>
          <a:p>
            <a:pPr marL="0" marR="0" lvl="0" indent="0" algn="ctr" defTabSz="896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bold" panose="020B0702040204020203" pitchFamily="34" charset="0"/>
              <a:ea typeface="Segoe UI" panose="020B0502040204020203" pitchFamily="34" charset="0"/>
              <a:cs typeface="Segoe UI Semibold" panose="020B0702040204020203" pitchFamily="34" charset="0"/>
            </a:endParaRPr>
          </a:p>
          <a:p>
            <a:pPr marL="0" marR="0" lvl="0" indent="0" algn="ctr" defTabSz="896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bold" panose="020B0702040204020203" pitchFamily="34" charset="0"/>
              <a:ea typeface="Segoe UI" panose="020B0502040204020203" pitchFamily="34" charset="0"/>
              <a:cs typeface="Segoe UI Semibold" panose="020B0702040204020203" pitchFamily="34" charset="0"/>
            </a:endParaRPr>
          </a:p>
          <a:p>
            <a:pPr marL="0" marR="0" lvl="0" indent="0" algn="ctr" defTabSz="896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Maintainability</a:t>
            </a:r>
          </a:p>
        </p:txBody>
      </p:sp>
      <p:grpSp>
        <p:nvGrpSpPr>
          <p:cNvPr id="24" name="Group 4">
            <a:extLst>
              <a:ext uri="{FF2B5EF4-FFF2-40B4-BE49-F238E27FC236}">
                <a16:creationId xmlns:a16="http://schemas.microsoft.com/office/drawing/2014/main" id="{741283ED-CAAE-4B90-9FF0-B105DFAB3F53}"/>
              </a:ext>
            </a:extLst>
          </p:cNvPr>
          <p:cNvGrpSpPr/>
          <p:nvPr/>
        </p:nvGrpSpPr>
        <p:grpSpPr>
          <a:xfrm>
            <a:off x="407923" y="2563069"/>
            <a:ext cx="2011680" cy="2011680"/>
            <a:chOff x="669131" y="2954955"/>
            <a:chExt cx="2011680" cy="2011680"/>
          </a:xfrm>
          <a:solidFill>
            <a:srgbClr val="18B1B9"/>
          </a:solidFill>
        </p:grpSpPr>
        <p:sp>
          <p:nvSpPr>
            <p:cNvPr id="25" name="TextBox 58" descr="A circle that contains an icon and text the represents Computing Environments">
              <a:extLst>
                <a:ext uri="{FF2B5EF4-FFF2-40B4-BE49-F238E27FC236}">
                  <a16:creationId xmlns:a16="http://schemas.microsoft.com/office/drawing/2014/main" id="{1B0E0301-AA35-4F8A-B4C8-8A677FE08240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669131" y="2954955"/>
              <a:ext cx="2011680" cy="2011680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</a:ln>
          </p:spPr>
          <p:txBody>
            <a:bodyPr wrap="square" lIns="0" tIns="182880" rIns="0" bIns="0" rtlCol="0" anchor="t">
              <a:noAutofit/>
            </a:bodyPr>
            <a:lstStyle/>
            <a:p>
              <a:pPr marL="0" marR="0" lvl="0" indent="0" algn="ctr" defTabSz="8962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endParaRPr>
            </a:p>
            <a:p>
              <a:pPr marL="0" marR="0" lvl="0" indent="0" algn="ctr" defTabSz="8962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endParaRPr>
            </a:p>
            <a:p>
              <a:pPr marL="0" marR="0" lvl="0" indent="0" algn="ctr" defTabSz="8962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Segoe UI" panose="020B0502040204020203" pitchFamily="34" charset="0"/>
                  <a:cs typeface="Segoe UI Semibold" panose="020B0702040204020203" pitchFamily="34" charset="0"/>
                </a:rPr>
                <a:t>Computing Environment</a:t>
              </a: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endParaRPr>
            </a:p>
          </p:txBody>
        </p:sp>
        <p:grpSp>
          <p:nvGrpSpPr>
            <p:cNvPr id="26" name="Group 59">
              <a:extLst>
                <a:ext uri="{FF2B5EF4-FFF2-40B4-BE49-F238E27FC236}">
                  <a16:creationId xmlns:a16="http://schemas.microsoft.com/office/drawing/2014/main" id="{43EF82A8-A546-4328-9F58-4FBD7BF17CF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413763" y="3365821"/>
              <a:ext cx="522416" cy="457200"/>
              <a:chOff x="1555800" y="3216057"/>
              <a:chExt cx="417933" cy="365760"/>
            </a:xfrm>
            <a:grpFill/>
          </p:grpSpPr>
          <p:sp>
            <p:nvSpPr>
              <p:cNvPr id="27" name="Freeform 63">
                <a:extLst>
                  <a:ext uri="{FF2B5EF4-FFF2-40B4-BE49-F238E27FC236}">
                    <a16:creationId xmlns:a16="http://schemas.microsoft.com/office/drawing/2014/main" id="{D1D7062D-8C3B-4B63-A0A0-FDE5FBDD62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5800" y="3216057"/>
                <a:ext cx="306560" cy="365760"/>
              </a:xfrm>
              <a:custGeom>
                <a:avLst/>
                <a:gdLst>
                  <a:gd name="T0" fmla="*/ 882 w 902"/>
                  <a:gd name="T1" fmla="*/ 1072 h 1072"/>
                  <a:gd name="T2" fmla="*/ 20 w 902"/>
                  <a:gd name="T3" fmla="*/ 1072 h 1072"/>
                  <a:gd name="T4" fmla="*/ 0 w 902"/>
                  <a:gd name="T5" fmla="*/ 1052 h 1072"/>
                  <a:gd name="T6" fmla="*/ 0 w 902"/>
                  <a:gd name="T7" fmla="*/ 20 h 1072"/>
                  <a:gd name="T8" fmla="*/ 20 w 902"/>
                  <a:gd name="T9" fmla="*/ 0 h 1072"/>
                  <a:gd name="T10" fmla="*/ 882 w 902"/>
                  <a:gd name="T11" fmla="*/ 0 h 1072"/>
                  <a:gd name="T12" fmla="*/ 902 w 902"/>
                  <a:gd name="T13" fmla="*/ 20 h 1072"/>
                  <a:gd name="T14" fmla="*/ 902 w 902"/>
                  <a:gd name="T15" fmla="*/ 540 h 1072"/>
                  <a:gd name="T16" fmla="*/ 882 w 902"/>
                  <a:gd name="T17" fmla="*/ 560 h 1072"/>
                  <a:gd name="T18" fmla="*/ 862 w 902"/>
                  <a:gd name="T19" fmla="*/ 540 h 1072"/>
                  <a:gd name="T20" fmla="*/ 862 w 902"/>
                  <a:gd name="T21" fmla="*/ 40 h 1072"/>
                  <a:gd name="T22" fmla="*/ 40 w 902"/>
                  <a:gd name="T23" fmla="*/ 40 h 1072"/>
                  <a:gd name="T24" fmla="*/ 40 w 902"/>
                  <a:gd name="T25" fmla="*/ 1032 h 1072"/>
                  <a:gd name="T26" fmla="*/ 862 w 902"/>
                  <a:gd name="T27" fmla="*/ 1032 h 1072"/>
                  <a:gd name="T28" fmla="*/ 862 w 902"/>
                  <a:gd name="T29" fmla="*/ 818 h 1072"/>
                  <a:gd name="T30" fmla="*/ 882 w 902"/>
                  <a:gd name="T31" fmla="*/ 798 h 1072"/>
                  <a:gd name="T32" fmla="*/ 902 w 902"/>
                  <a:gd name="T33" fmla="*/ 818 h 1072"/>
                  <a:gd name="T34" fmla="*/ 902 w 902"/>
                  <a:gd name="T35" fmla="*/ 1052 h 1072"/>
                  <a:gd name="T36" fmla="*/ 882 w 902"/>
                  <a:gd name="T37" fmla="*/ 1072 h 10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02" h="1072">
                    <a:moveTo>
                      <a:pt x="882" y="1072"/>
                    </a:moveTo>
                    <a:cubicBezTo>
                      <a:pt x="20" y="1072"/>
                      <a:pt x="20" y="1072"/>
                      <a:pt x="20" y="1072"/>
                    </a:cubicBezTo>
                    <a:cubicBezTo>
                      <a:pt x="9" y="1072"/>
                      <a:pt x="0" y="1063"/>
                      <a:pt x="0" y="1052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882" y="0"/>
                      <a:pt x="882" y="0"/>
                      <a:pt x="882" y="0"/>
                    </a:cubicBezTo>
                    <a:cubicBezTo>
                      <a:pt x="893" y="0"/>
                      <a:pt x="902" y="9"/>
                      <a:pt x="902" y="20"/>
                    </a:cubicBezTo>
                    <a:cubicBezTo>
                      <a:pt x="902" y="540"/>
                      <a:pt x="902" y="540"/>
                      <a:pt x="902" y="540"/>
                    </a:cubicBezTo>
                    <a:cubicBezTo>
                      <a:pt x="902" y="551"/>
                      <a:pt x="893" y="560"/>
                      <a:pt x="882" y="560"/>
                    </a:cubicBezTo>
                    <a:cubicBezTo>
                      <a:pt x="871" y="560"/>
                      <a:pt x="862" y="551"/>
                      <a:pt x="862" y="540"/>
                    </a:cubicBezTo>
                    <a:cubicBezTo>
                      <a:pt x="862" y="40"/>
                      <a:pt x="862" y="40"/>
                      <a:pt x="862" y="40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40" y="1032"/>
                      <a:pt x="40" y="1032"/>
                      <a:pt x="40" y="1032"/>
                    </a:cubicBezTo>
                    <a:cubicBezTo>
                      <a:pt x="862" y="1032"/>
                      <a:pt x="862" y="1032"/>
                      <a:pt x="862" y="1032"/>
                    </a:cubicBezTo>
                    <a:cubicBezTo>
                      <a:pt x="862" y="818"/>
                      <a:pt x="862" y="818"/>
                      <a:pt x="862" y="818"/>
                    </a:cubicBezTo>
                    <a:cubicBezTo>
                      <a:pt x="862" y="807"/>
                      <a:pt x="871" y="798"/>
                      <a:pt x="882" y="798"/>
                    </a:cubicBezTo>
                    <a:cubicBezTo>
                      <a:pt x="893" y="798"/>
                      <a:pt x="902" y="807"/>
                      <a:pt x="902" y="818"/>
                    </a:cubicBezTo>
                    <a:cubicBezTo>
                      <a:pt x="902" y="1052"/>
                      <a:pt x="902" y="1052"/>
                      <a:pt x="902" y="1052"/>
                    </a:cubicBezTo>
                    <a:cubicBezTo>
                      <a:pt x="902" y="1063"/>
                      <a:pt x="893" y="1072"/>
                      <a:pt x="882" y="10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2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63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45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27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09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90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72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54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6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8" name="Freeform 64">
                <a:extLst>
                  <a:ext uri="{FF2B5EF4-FFF2-40B4-BE49-F238E27FC236}">
                    <a16:creationId xmlns:a16="http://schemas.microsoft.com/office/drawing/2014/main" id="{580A4309-6276-441D-BCA5-C7325ABC34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534" y="3327733"/>
                <a:ext cx="268199" cy="179029"/>
              </a:xfrm>
              <a:custGeom>
                <a:avLst/>
                <a:gdLst>
                  <a:gd name="connsiteX0" fmla="*/ 385391 w 402766"/>
                  <a:gd name="connsiteY0" fmla="*/ 3060 h 268854"/>
                  <a:gd name="connsiteX1" fmla="*/ 399700 w 402766"/>
                  <a:gd name="connsiteY1" fmla="*/ 3060 h 268854"/>
                  <a:gd name="connsiteX2" fmla="*/ 399700 w 402766"/>
                  <a:gd name="connsiteY2" fmla="*/ 17345 h 268854"/>
                  <a:gd name="connsiteX3" fmla="*/ 153898 w 402766"/>
                  <a:gd name="connsiteY3" fmla="*/ 265793 h 268854"/>
                  <a:gd name="connsiteX4" fmla="*/ 146744 w 402766"/>
                  <a:gd name="connsiteY4" fmla="*/ 268854 h 268854"/>
                  <a:gd name="connsiteX5" fmla="*/ 146602 w 402766"/>
                  <a:gd name="connsiteY5" fmla="*/ 268793 h 268854"/>
                  <a:gd name="connsiteX6" fmla="*/ 146460 w 402766"/>
                  <a:gd name="connsiteY6" fmla="*/ 268854 h 268854"/>
                  <a:gd name="connsiteX7" fmla="*/ 139291 w 402766"/>
                  <a:gd name="connsiteY7" fmla="*/ 265793 h 268854"/>
                  <a:gd name="connsiteX8" fmla="*/ 3073 w 402766"/>
                  <a:gd name="connsiteY8" fmla="*/ 130061 h 268854"/>
                  <a:gd name="connsiteX9" fmla="*/ 3073 w 402766"/>
                  <a:gd name="connsiteY9" fmla="*/ 115773 h 268854"/>
                  <a:gd name="connsiteX10" fmla="*/ 17411 w 402766"/>
                  <a:gd name="connsiteY10" fmla="*/ 115773 h 268854"/>
                  <a:gd name="connsiteX11" fmla="*/ 136602 w 402766"/>
                  <a:gd name="connsiteY11" fmla="*/ 234538 h 268854"/>
                  <a:gd name="connsiteX12" fmla="*/ 146561 w 402766"/>
                  <a:gd name="connsiteY12" fmla="*/ 244462 h 268854"/>
                  <a:gd name="connsiteX13" fmla="*/ 220723 w 402766"/>
                  <a:gd name="connsiteY13" fmla="*/ 169501 h 268854"/>
                  <a:gd name="connsiteX14" fmla="*/ 385391 w 402766"/>
                  <a:gd name="connsiteY14" fmla="*/ 3060 h 268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02766" h="268854">
                    <a:moveTo>
                      <a:pt x="385391" y="3060"/>
                    </a:moveTo>
                    <a:cubicBezTo>
                      <a:pt x="389479" y="-1021"/>
                      <a:pt x="395612" y="-1021"/>
                      <a:pt x="399700" y="3060"/>
                    </a:cubicBezTo>
                    <a:cubicBezTo>
                      <a:pt x="403788" y="7141"/>
                      <a:pt x="403788" y="13263"/>
                      <a:pt x="399700" y="17345"/>
                    </a:cubicBezTo>
                    <a:cubicBezTo>
                      <a:pt x="153898" y="265793"/>
                      <a:pt x="153898" y="265793"/>
                      <a:pt x="153898" y="265793"/>
                    </a:cubicBezTo>
                    <a:cubicBezTo>
                      <a:pt x="151854" y="267834"/>
                      <a:pt x="149299" y="268854"/>
                      <a:pt x="146744" y="268854"/>
                    </a:cubicBezTo>
                    <a:lnTo>
                      <a:pt x="146602" y="268793"/>
                    </a:lnTo>
                    <a:lnTo>
                      <a:pt x="146460" y="268854"/>
                    </a:lnTo>
                    <a:cubicBezTo>
                      <a:pt x="143899" y="268854"/>
                      <a:pt x="141339" y="267834"/>
                      <a:pt x="139291" y="265793"/>
                    </a:cubicBezTo>
                    <a:cubicBezTo>
                      <a:pt x="3073" y="130061"/>
                      <a:pt x="3073" y="130061"/>
                      <a:pt x="3073" y="130061"/>
                    </a:cubicBezTo>
                    <a:cubicBezTo>
                      <a:pt x="-1024" y="126489"/>
                      <a:pt x="-1024" y="119855"/>
                      <a:pt x="3073" y="115773"/>
                    </a:cubicBezTo>
                    <a:cubicBezTo>
                      <a:pt x="7170" y="111691"/>
                      <a:pt x="13827" y="111691"/>
                      <a:pt x="17411" y="115773"/>
                    </a:cubicBezTo>
                    <a:cubicBezTo>
                      <a:pt x="85520" y="183639"/>
                      <a:pt x="119575" y="217572"/>
                      <a:pt x="136602" y="234538"/>
                    </a:cubicBezTo>
                    <a:lnTo>
                      <a:pt x="146561" y="244462"/>
                    </a:lnTo>
                    <a:lnTo>
                      <a:pt x="220723" y="169501"/>
                    </a:lnTo>
                    <a:cubicBezTo>
                      <a:pt x="385391" y="3060"/>
                      <a:pt x="385391" y="3060"/>
                      <a:pt x="385391" y="30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2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63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45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27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09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90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72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54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6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9" name="Group 9" descr="A circle that contains an icon and text the represents Scalability">
            <a:extLst>
              <a:ext uri="{FF2B5EF4-FFF2-40B4-BE49-F238E27FC236}">
                <a16:creationId xmlns:a16="http://schemas.microsoft.com/office/drawing/2014/main" id="{31CDE5D5-5B97-4781-9B89-7ECBC575AE1C}"/>
              </a:ext>
            </a:extLst>
          </p:cNvPr>
          <p:cNvGrpSpPr/>
          <p:nvPr/>
        </p:nvGrpSpPr>
        <p:grpSpPr>
          <a:xfrm>
            <a:off x="7452808" y="2563069"/>
            <a:ext cx="2011680" cy="2011680"/>
            <a:chOff x="7300673" y="2954955"/>
            <a:chExt cx="2011680" cy="2011680"/>
          </a:xfrm>
          <a:solidFill>
            <a:srgbClr val="18B1B9"/>
          </a:solidFill>
        </p:grpSpPr>
        <p:sp>
          <p:nvSpPr>
            <p:cNvPr id="30" name="TextBox 62">
              <a:extLst>
                <a:ext uri="{FF2B5EF4-FFF2-40B4-BE49-F238E27FC236}">
                  <a16:creationId xmlns:a16="http://schemas.microsoft.com/office/drawing/2014/main" id="{95E768DF-C5D5-44F3-A52F-6D24053EB767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7300673" y="2954955"/>
              <a:ext cx="2011680" cy="2011680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</a:ln>
          </p:spPr>
          <p:txBody>
            <a:bodyPr wrap="square" lIns="0" tIns="182880" rIns="0" bIns="0" rtlCol="0" anchor="t">
              <a:noAutofit/>
            </a:bodyPr>
            <a:lstStyle/>
            <a:p>
              <a:pPr marL="0" marR="0" lvl="0" indent="0" algn="ctr" defTabSz="8962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Segoe UI" panose="020B0502040204020203" pitchFamily="34" charset="0"/>
                  <a:cs typeface="Segoe UI Semibold" panose="020B0702040204020203" pitchFamily="34" charset="0"/>
                </a:rPr>
              </a:b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endParaRPr>
            </a:p>
            <a:p>
              <a:pPr marL="0" marR="0" lvl="0" indent="0" algn="ctr" defTabSz="8962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Segoe UI" panose="020B0502040204020203" pitchFamily="34" charset="0"/>
                  <a:cs typeface="Segoe UI Semibold" panose="020B0702040204020203" pitchFamily="34" charset="0"/>
                </a:rPr>
                <a:t>Scalability</a:t>
              </a:r>
            </a:p>
          </p:txBody>
        </p:sp>
        <p:grpSp>
          <p:nvGrpSpPr>
            <p:cNvPr id="31" name="Group 64">
              <a:extLst>
                <a:ext uri="{FF2B5EF4-FFF2-40B4-BE49-F238E27FC236}">
                  <a16:creationId xmlns:a16="http://schemas.microsoft.com/office/drawing/2014/main" id="{842676E3-CC81-49E1-A602-26BE24B8759C}"/>
                </a:ext>
              </a:extLst>
            </p:cNvPr>
            <p:cNvGrpSpPr/>
            <p:nvPr/>
          </p:nvGrpSpPr>
          <p:grpSpPr>
            <a:xfrm>
              <a:off x="7843145" y="3384205"/>
              <a:ext cx="747446" cy="456484"/>
              <a:chOff x="8451587" y="2849669"/>
              <a:chExt cx="747446" cy="551763"/>
            </a:xfrm>
            <a:grpFill/>
          </p:grpSpPr>
          <p:sp>
            <p:nvSpPr>
              <p:cNvPr id="32" name="Freeform 89">
                <a:extLst>
                  <a:ext uri="{FF2B5EF4-FFF2-40B4-BE49-F238E27FC236}">
                    <a16:creationId xmlns:a16="http://schemas.microsoft.com/office/drawing/2014/main" id="{9DF227F8-089B-468C-8048-05AF88B4EC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80909" y="3268761"/>
                <a:ext cx="115926" cy="91440"/>
              </a:xfrm>
              <a:custGeom>
                <a:avLst/>
                <a:gdLst>
                  <a:gd name="T0" fmla="*/ 7 w 44"/>
                  <a:gd name="T1" fmla="*/ 116 h 116"/>
                  <a:gd name="T2" fmla="*/ 36 w 44"/>
                  <a:gd name="T3" fmla="*/ 116 h 116"/>
                  <a:gd name="T4" fmla="*/ 44 w 44"/>
                  <a:gd name="T5" fmla="*/ 109 h 116"/>
                  <a:gd name="T6" fmla="*/ 44 w 44"/>
                  <a:gd name="T7" fmla="*/ 7 h 116"/>
                  <a:gd name="T8" fmla="*/ 36 w 44"/>
                  <a:gd name="T9" fmla="*/ 0 h 116"/>
                  <a:gd name="T10" fmla="*/ 7 w 44"/>
                  <a:gd name="T11" fmla="*/ 0 h 116"/>
                  <a:gd name="T12" fmla="*/ 0 w 44"/>
                  <a:gd name="T13" fmla="*/ 7 h 116"/>
                  <a:gd name="T14" fmla="*/ 0 w 44"/>
                  <a:gd name="T15" fmla="*/ 109 h 116"/>
                  <a:gd name="T16" fmla="*/ 7 w 44"/>
                  <a:gd name="T17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116">
                    <a:moveTo>
                      <a:pt x="7" y="116"/>
                    </a:moveTo>
                    <a:cubicBezTo>
                      <a:pt x="36" y="116"/>
                      <a:pt x="36" y="116"/>
                      <a:pt x="36" y="116"/>
                    </a:cubicBezTo>
                    <a:cubicBezTo>
                      <a:pt x="41" y="116"/>
                      <a:pt x="44" y="113"/>
                      <a:pt x="44" y="109"/>
                    </a:cubicBezTo>
                    <a:cubicBezTo>
                      <a:pt x="44" y="7"/>
                      <a:pt x="44" y="7"/>
                      <a:pt x="44" y="7"/>
                    </a:cubicBezTo>
                    <a:cubicBezTo>
                      <a:pt x="44" y="3"/>
                      <a:pt x="41" y="0"/>
                      <a:pt x="36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09"/>
                      <a:pt x="0" y="109"/>
                      <a:pt x="0" y="109"/>
                    </a:cubicBezTo>
                    <a:cubicBezTo>
                      <a:pt x="0" y="113"/>
                      <a:pt x="3" y="116"/>
                      <a:pt x="7" y="116"/>
                    </a:cubicBez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102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33" name="Freeform 90">
                <a:extLst>
                  <a:ext uri="{FF2B5EF4-FFF2-40B4-BE49-F238E27FC236}">
                    <a16:creationId xmlns:a16="http://schemas.microsoft.com/office/drawing/2014/main" id="{19E9581F-A93B-4C0F-87AA-E4AD8DC44A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32166" y="3177321"/>
                <a:ext cx="115926" cy="182880"/>
              </a:xfrm>
              <a:custGeom>
                <a:avLst/>
                <a:gdLst>
                  <a:gd name="T0" fmla="*/ 8 w 44"/>
                  <a:gd name="T1" fmla="*/ 153 h 153"/>
                  <a:gd name="T2" fmla="*/ 37 w 44"/>
                  <a:gd name="T3" fmla="*/ 153 h 153"/>
                  <a:gd name="T4" fmla="*/ 44 w 44"/>
                  <a:gd name="T5" fmla="*/ 146 h 153"/>
                  <a:gd name="T6" fmla="*/ 44 w 44"/>
                  <a:gd name="T7" fmla="*/ 7 h 153"/>
                  <a:gd name="T8" fmla="*/ 37 w 44"/>
                  <a:gd name="T9" fmla="*/ 0 h 153"/>
                  <a:gd name="T10" fmla="*/ 8 w 44"/>
                  <a:gd name="T11" fmla="*/ 0 h 153"/>
                  <a:gd name="T12" fmla="*/ 0 w 44"/>
                  <a:gd name="T13" fmla="*/ 7 h 153"/>
                  <a:gd name="T14" fmla="*/ 0 w 44"/>
                  <a:gd name="T15" fmla="*/ 146 h 153"/>
                  <a:gd name="T16" fmla="*/ 8 w 44"/>
                  <a:gd name="T17" fmla="*/ 153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153">
                    <a:moveTo>
                      <a:pt x="8" y="153"/>
                    </a:moveTo>
                    <a:cubicBezTo>
                      <a:pt x="37" y="153"/>
                      <a:pt x="37" y="153"/>
                      <a:pt x="37" y="153"/>
                    </a:cubicBezTo>
                    <a:cubicBezTo>
                      <a:pt x="41" y="153"/>
                      <a:pt x="44" y="150"/>
                      <a:pt x="44" y="146"/>
                    </a:cubicBezTo>
                    <a:cubicBezTo>
                      <a:pt x="44" y="7"/>
                      <a:pt x="44" y="7"/>
                      <a:pt x="44" y="7"/>
                    </a:cubicBezTo>
                    <a:cubicBezTo>
                      <a:pt x="44" y="3"/>
                      <a:pt x="41" y="0"/>
                      <a:pt x="37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46"/>
                      <a:pt x="0" y="146"/>
                      <a:pt x="0" y="146"/>
                    </a:cubicBezTo>
                    <a:cubicBezTo>
                      <a:pt x="0" y="150"/>
                      <a:pt x="3" y="153"/>
                      <a:pt x="8" y="153"/>
                    </a:cubicBez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102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34" name="Freeform 91">
                <a:extLst>
                  <a:ext uri="{FF2B5EF4-FFF2-40B4-BE49-F238E27FC236}">
                    <a16:creationId xmlns:a16="http://schemas.microsoft.com/office/drawing/2014/main" id="{45687066-A651-4CA2-8427-F7249C7FD6E9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8982317" y="2976153"/>
                <a:ext cx="117030" cy="384048"/>
              </a:xfrm>
              <a:custGeom>
                <a:avLst/>
                <a:gdLst>
                  <a:gd name="T0" fmla="*/ 8 w 44"/>
                  <a:gd name="T1" fmla="*/ 79 h 79"/>
                  <a:gd name="T2" fmla="*/ 37 w 44"/>
                  <a:gd name="T3" fmla="*/ 79 h 79"/>
                  <a:gd name="T4" fmla="*/ 44 w 44"/>
                  <a:gd name="T5" fmla="*/ 72 h 79"/>
                  <a:gd name="T6" fmla="*/ 44 w 44"/>
                  <a:gd name="T7" fmla="*/ 7 h 79"/>
                  <a:gd name="T8" fmla="*/ 37 w 44"/>
                  <a:gd name="T9" fmla="*/ 0 h 79"/>
                  <a:gd name="T10" fmla="*/ 8 w 44"/>
                  <a:gd name="T11" fmla="*/ 0 h 79"/>
                  <a:gd name="T12" fmla="*/ 0 w 44"/>
                  <a:gd name="T13" fmla="*/ 7 h 79"/>
                  <a:gd name="T14" fmla="*/ 0 w 44"/>
                  <a:gd name="T15" fmla="*/ 72 h 79"/>
                  <a:gd name="T16" fmla="*/ 8 w 44"/>
                  <a:gd name="T17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79">
                    <a:moveTo>
                      <a:pt x="8" y="79"/>
                    </a:moveTo>
                    <a:cubicBezTo>
                      <a:pt x="37" y="79"/>
                      <a:pt x="37" y="79"/>
                      <a:pt x="37" y="79"/>
                    </a:cubicBezTo>
                    <a:cubicBezTo>
                      <a:pt x="41" y="79"/>
                      <a:pt x="44" y="76"/>
                      <a:pt x="44" y="72"/>
                    </a:cubicBezTo>
                    <a:cubicBezTo>
                      <a:pt x="44" y="7"/>
                      <a:pt x="44" y="7"/>
                      <a:pt x="44" y="7"/>
                    </a:cubicBezTo>
                    <a:cubicBezTo>
                      <a:pt x="44" y="3"/>
                      <a:pt x="41" y="0"/>
                      <a:pt x="37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6"/>
                      <a:pt x="4" y="79"/>
                      <a:pt x="8" y="79"/>
                    </a:cubicBez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102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53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35" name="Arc 34">
                <a:extLst>
                  <a:ext uri="{FF2B5EF4-FFF2-40B4-BE49-F238E27FC236}">
                    <a16:creationId xmlns:a16="http://schemas.microsoft.com/office/drawing/2014/main" id="{6B77F8B6-ABD2-4265-8E7C-31B467E2DD3A}"/>
                  </a:ext>
                </a:extLst>
              </p:cNvPr>
              <p:cNvSpPr/>
              <p:nvPr/>
            </p:nvSpPr>
            <p:spPr>
              <a:xfrm rot="2974672">
                <a:off x="8575203" y="2748607"/>
                <a:ext cx="301408" cy="548640"/>
              </a:xfrm>
              <a:prstGeom prst="arc">
                <a:avLst>
                  <a:gd name="adj1" fmla="val 17320664"/>
                  <a:gd name="adj2" fmla="val 3794105"/>
                </a:avLst>
              </a:prstGeom>
              <a:grpFill/>
              <a:ln w="12700">
                <a:solidFill>
                  <a:schemeClr val="bg1"/>
                </a:solidFill>
                <a:headEnd type="arrow" w="sm" len="sm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cxnSp>
            <p:nvCxnSpPr>
              <p:cNvPr id="36" name="Straight Connector 69">
                <a:extLst>
                  <a:ext uri="{FF2B5EF4-FFF2-40B4-BE49-F238E27FC236}">
                    <a16:creationId xmlns:a16="http://schemas.microsoft.com/office/drawing/2014/main" id="{3C1F5CCE-CC4A-4641-A887-618775C84F82}"/>
                  </a:ext>
                </a:extLst>
              </p:cNvPr>
              <p:cNvCxnSpPr/>
              <p:nvPr/>
            </p:nvCxnSpPr>
            <p:spPr>
              <a:xfrm flipV="1">
                <a:off x="8644901" y="2849669"/>
                <a:ext cx="0" cy="548640"/>
              </a:xfrm>
              <a:prstGeom prst="line">
                <a:avLst/>
              </a:prstGeom>
              <a:grpFill/>
              <a:ln w="12700" cap="sq">
                <a:solidFill>
                  <a:schemeClr val="bg1"/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70">
                <a:extLst>
                  <a:ext uri="{FF2B5EF4-FFF2-40B4-BE49-F238E27FC236}">
                    <a16:creationId xmlns:a16="http://schemas.microsoft.com/office/drawing/2014/main" id="{0230F5D8-CE1E-46C1-9154-75BF906B8362}"/>
                  </a:ext>
                </a:extLst>
              </p:cNvPr>
              <p:cNvCxnSpPr/>
              <p:nvPr/>
            </p:nvCxnSpPr>
            <p:spPr>
              <a:xfrm>
                <a:off x="8650393" y="3401432"/>
                <a:ext cx="548640" cy="0"/>
              </a:xfrm>
              <a:prstGeom prst="line">
                <a:avLst/>
              </a:prstGeom>
              <a:grpFill/>
              <a:ln w="12700" cap="sq">
                <a:solidFill>
                  <a:schemeClr val="bg1"/>
                </a:solidFill>
                <a:miter lim="800000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8" name="TextBox 63" descr="A circle that contains an icon and text the represents Availability">
            <a:extLst>
              <a:ext uri="{FF2B5EF4-FFF2-40B4-BE49-F238E27FC236}">
                <a16:creationId xmlns:a16="http://schemas.microsoft.com/office/drawing/2014/main" id="{F8D05187-906E-46E5-A007-7089A7DA6857}"/>
              </a:ext>
            </a:extLst>
          </p:cNvPr>
          <p:cNvSpPr txBox="1">
            <a:spLocks noChangeAspect="1"/>
          </p:cNvSpPr>
          <p:nvPr/>
        </p:nvSpPr>
        <p:spPr>
          <a:xfrm>
            <a:off x="9801104" y="2563069"/>
            <a:ext cx="2011680" cy="2011680"/>
          </a:xfrm>
          <a:prstGeom prst="ellipse">
            <a:avLst/>
          </a:prstGeom>
          <a:solidFill>
            <a:srgbClr val="18B1B9"/>
          </a:solidFill>
          <a:ln w="19050">
            <a:solidFill>
              <a:schemeClr val="bg1"/>
            </a:solidFill>
          </a:ln>
        </p:spPr>
        <p:txBody>
          <a:bodyPr wrap="square" lIns="0" tIns="182880" rIns="0" bIns="0" rtlCol="0" anchor="t">
            <a:noAutofit/>
          </a:bodyPr>
          <a:lstStyle/>
          <a:p>
            <a:pPr marL="0" marR="0" lvl="0" indent="0" algn="ctr" defTabSz="896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</a:b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bold" panose="020B0702040204020203" pitchFamily="34" charset="0"/>
              <a:ea typeface="Segoe UI" panose="020B0502040204020203" pitchFamily="34" charset="0"/>
              <a:cs typeface="Segoe UI Semibold" panose="020B0702040204020203" pitchFamily="34" charset="0"/>
            </a:endParaRPr>
          </a:p>
          <a:p>
            <a:pPr marL="0" marR="0" lvl="0" indent="0" algn="ctr" defTabSz="896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Availability</a:t>
            </a:r>
          </a:p>
        </p:txBody>
      </p:sp>
      <p:grpSp>
        <p:nvGrpSpPr>
          <p:cNvPr id="39" name="Group 30" descr="A circle that contains an icon and text the represents Licensing Models">
            <a:extLst>
              <a:ext uri="{FF2B5EF4-FFF2-40B4-BE49-F238E27FC236}">
                <a16:creationId xmlns:a16="http://schemas.microsoft.com/office/drawing/2014/main" id="{B67FAA69-AB85-4458-8FD1-A47653F3FD18}"/>
              </a:ext>
            </a:extLst>
          </p:cNvPr>
          <p:cNvGrpSpPr/>
          <p:nvPr/>
        </p:nvGrpSpPr>
        <p:grpSpPr>
          <a:xfrm>
            <a:off x="2822780" y="2563069"/>
            <a:ext cx="2011680" cy="2011680"/>
            <a:chOff x="5090159" y="2954955"/>
            <a:chExt cx="2011680" cy="2011680"/>
          </a:xfrm>
          <a:solidFill>
            <a:srgbClr val="18B1B9"/>
          </a:solidFill>
        </p:grpSpPr>
        <p:sp>
          <p:nvSpPr>
            <p:cNvPr id="40" name="TextBox 31">
              <a:extLst>
                <a:ext uri="{FF2B5EF4-FFF2-40B4-BE49-F238E27FC236}">
                  <a16:creationId xmlns:a16="http://schemas.microsoft.com/office/drawing/2014/main" id="{1B1977F3-2D9B-4227-AAF9-BEC8CA34D48A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090159" y="2954955"/>
              <a:ext cx="2011680" cy="2011680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</a:ln>
          </p:spPr>
          <p:txBody>
            <a:bodyPr wrap="square" lIns="0" tIns="182880" rIns="0" bIns="0" rtlCol="0" anchor="t">
              <a:noAutofit/>
            </a:bodyPr>
            <a:lstStyle/>
            <a:p>
              <a:pPr marL="0" marR="0" lvl="0" indent="0" algn="ctr" defTabSz="8962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endParaRPr>
            </a:p>
            <a:p>
              <a:pPr marL="0" marR="0" lvl="0" indent="0" algn="ctr" defTabSz="8962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endParaRPr>
            </a:p>
            <a:p>
              <a:pPr marL="0" marR="0" lvl="0" indent="0" algn="ctr" defTabSz="8962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Segoe UI" panose="020B0502040204020203" pitchFamily="34" charset="0"/>
                  <a:cs typeface="Segoe UI Semibold" panose="020B0702040204020203" pitchFamily="34" charset="0"/>
                </a:rPr>
                <a:t>Licensing Model</a:t>
              </a:r>
            </a:p>
          </p:txBody>
        </p:sp>
        <p:pic>
          <p:nvPicPr>
            <p:cNvPr id="41" name="Picture 32">
              <a:extLst>
                <a:ext uri="{FF2B5EF4-FFF2-40B4-BE49-F238E27FC236}">
                  <a16:creationId xmlns:a16="http://schemas.microsoft.com/office/drawing/2014/main" id="{9CC4A7BB-A2F4-4B0A-ABC8-AE7E9ED35F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056" b="16335"/>
            <a:stretch/>
          </p:blipFill>
          <p:spPr>
            <a:xfrm>
              <a:off x="5845957" y="3384205"/>
              <a:ext cx="461985" cy="457200"/>
            </a:xfrm>
            <a:prstGeom prst="rect">
              <a:avLst/>
            </a:prstGeom>
            <a:grpFill/>
          </p:spPr>
        </p:pic>
      </p:grpSp>
      <p:grpSp>
        <p:nvGrpSpPr>
          <p:cNvPr id="42" name="Group 27">
            <a:extLst>
              <a:ext uri="{FF2B5EF4-FFF2-40B4-BE49-F238E27FC236}">
                <a16:creationId xmlns:a16="http://schemas.microsoft.com/office/drawing/2014/main" id="{BCAD8508-976C-411F-96C0-4CA55271D4DC}"/>
              </a:ext>
            </a:extLst>
          </p:cNvPr>
          <p:cNvGrpSpPr/>
          <p:nvPr/>
        </p:nvGrpSpPr>
        <p:grpSpPr>
          <a:xfrm>
            <a:off x="10573964" y="2992319"/>
            <a:ext cx="380579" cy="471947"/>
            <a:chOff x="10158532" y="7500940"/>
            <a:chExt cx="537036" cy="1004431"/>
          </a:xfrm>
          <a:solidFill>
            <a:srgbClr val="18B1B9"/>
          </a:solidFill>
        </p:grpSpPr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C3C0CC5E-8AB8-44C4-A177-2AF2AF2786D8}"/>
                </a:ext>
              </a:extLst>
            </p:cNvPr>
            <p:cNvSpPr>
              <a:spLocks/>
            </p:cNvSpPr>
            <p:nvPr/>
          </p:nvSpPr>
          <p:spPr bwMode="black">
            <a:xfrm>
              <a:off x="10250761" y="7602124"/>
              <a:ext cx="352580" cy="339433"/>
            </a:xfrm>
            <a:custGeom>
              <a:avLst/>
              <a:gdLst>
                <a:gd name="T0" fmla="*/ 387 w 595"/>
                <a:gd name="T1" fmla="*/ 512 h 573"/>
                <a:gd name="T2" fmla="*/ 588 w 595"/>
                <a:gd name="T3" fmla="*/ 62 h 573"/>
                <a:gd name="T4" fmla="*/ 544 w 595"/>
                <a:gd name="T5" fmla="*/ 0 h 573"/>
                <a:gd name="T6" fmla="*/ 51 w 595"/>
                <a:gd name="T7" fmla="*/ 0 h 573"/>
                <a:gd name="T8" fmla="*/ 7 w 595"/>
                <a:gd name="T9" fmla="*/ 62 h 573"/>
                <a:gd name="T10" fmla="*/ 208 w 595"/>
                <a:gd name="T11" fmla="*/ 512 h 573"/>
                <a:gd name="T12" fmla="*/ 297 w 595"/>
                <a:gd name="T13" fmla="*/ 573 h 573"/>
                <a:gd name="T14" fmla="*/ 387 w 595"/>
                <a:gd name="T15" fmla="*/ 512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5" h="573">
                  <a:moveTo>
                    <a:pt x="387" y="512"/>
                  </a:moveTo>
                  <a:cubicBezTo>
                    <a:pt x="467" y="419"/>
                    <a:pt x="566" y="298"/>
                    <a:pt x="588" y="62"/>
                  </a:cubicBezTo>
                  <a:cubicBezTo>
                    <a:pt x="589" y="47"/>
                    <a:pt x="595" y="0"/>
                    <a:pt x="544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0" y="0"/>
                    <a:pt x="6" y="47"/>
                    <a:pt x="7" y="62"/>
                  </a:cubicBezTo>
                  <a:cubicBezTo>
                    <a:pt x="29" y="298"/>
                    <a:pt x="128" y="419"/>
                    <a:pt x="208" y="512"/>
                  </a:cubicBezTo>
                  <a:cubicBezTo>
                    <a:pt x="243" y="553"/>
                    <a:pt x="263" y="573"/>
                    <a:pt x="297" y="573"/>
                  </a:cubicBezTo>
                  <a:cubicBezTo>
                    <a:pt x="331" y="573"/>
                    <a:pt x="352" y="553"/>
                    <a:pt x="387" y="51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82305" tIns="41153" rIns="82305" bIns="41153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44" name="Freeform 26">
              <a:extLst>
                <a:ext uri="{FF2B5EF4-FFF2-40B4-BE49-F238E27FC236}">
                  <a16:creationId xmlns:a16="http://schemas.microsoft.com/office/drawing/2014/main" id="{2C5ABEED-90F6-401D-BF4A-EEA7DD89AA00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10158532" y="7500940"/>
              <a:ext cx="537036" cy="1004431"/>
            </a:xfrm>
            <a:custGeom>
              <a:avLst/>
              <a:gdLst>
                <a:gd name="T0" fmla="*/ 849 w 905"/>
                <a:gd name="T1" fmla="*/ 1582 h 1693"/>
                <a:gd name="T2" fmla="*/ 509 w 905"/>
                <a:gd name="T3" fmla="*/ 845 h 1693"/>
                <a:gd name="T4" fmla="*/ 849 w 905"/>
                <a:gd name="T5" fmla="*/ 112 h 1693"/>
                <a:gd name="T6" fmla="*/ 905 w 905"/>
                <a:gd name="T7" fmla="*/ 56 h 1693"/>
                <a:gd name="T8" fmla="*/ 849 w 905"/>
                <a:gd name="T9" fmla="*/ 0 h 1693"/>
                <a:gd name="T10" fmla="*/ 56 w 905"/>
                <a:gd name="T11" fmla="*/ 0 h 1693"/>
                <a:gd name="T12" fmla="*/ 0 w 905"/>
                <a:gd name="T13" fmla="*/ 56 h 1693"/>
                <a:gd name="T14" fmla="*/ 56 w 905"/>
                <a:gd name="T15" fmla="*/ 112 h 1693"/>
                <a:gd name="T16" fmla="*/ 396 w 905"/>
                <a:gd name="T17" fmla="*/ 845 h 1693"/>
                <a:gd name="T18" fmla="*/ 56 w 905"/>
                <a:gd name="T19" fmla="*/ 1582 h 1693"/>
                <a:gd name="T20" fmla="*/ 0 w 905"/>
                <a:gd name="T21" fmla="*/ 1638 h 1693"/>
                <a:gd name="T22" fmla="*/ 56 w 905"/>
                <a:gd name="T23" fmla="*/ 1693 h 1693"/>
                <a:gd name="T24" fmla="*/ 849 w 905"/>
                <a:gd name="T25" fmla="*/ 1693 h 1693"/>
                <a:gd name="T26" fmla="*/ 905 w 905"/>
                <a:gd name="T27" fmla="*/ 1638 h 1693"/>
                <a:gd name="T28" fmla="*/ 849 w 905"/>
                <a:gd name="T29" fmla="*/ 1582 h 1693"/>
                <a:gd name="T30" fmla="*/ 777 w 905"/>
                <a:gd name="T31" fmla="*/ 1565 h 1693"/>
                <a:gd name="T32" fmla="*/ 736 w 905"/>
                <a:gd name="T33" fmla="*/ 1582 h 1693"/>
                <a:gd name="T34" fmla="*/ 169 w 905"/>
                <a:gd name="T35" fmla="*/ 1582 h 1693"/>
                <a:gd name="T36" fmla="*/ 128 w 905"/>
                <a:gd name="T37" fmla="*/ 1565 h 1693"/>
                <a:gd name="T38" fmla="*/ 114 w 905"/>
                <a:gd name="T39" fmla="*/ 1522 h 1693"/>
                <a:gd name="T40" fmla="*/ 329 w 905"/>
                <a:gd name="T41" fmla="*/ 1019 h 1693"/>
                <a:gd name="T42" fmla="*/ 428 w 905"/>
                <a:gd name="T43" fmla="*/ 845 h 1693"/>
                <a:gd name="T44" fmla="*/ 329 w 905"/>
                <a:gd name="T45" fmla="*/ 670 h 1693"/>
                <a:gd name="T46" fmla="*/ 114 w 905"/>
                <a:gd name="T47" fmla="*/ 171 h 1693"/>
                <a:gd name="T48" fmla="*/ 128 w 905"/>
                <a:gd name="T49" fmla="*/ 129 h 1693"/>
                <a:gd name="T50" fmla="*/ 169 w 905"/>
                <a:gd name="T51" fmla="*/ 112 h 1693"/>
                <a:gd name="T52" fmla="*/ 736 w 905"/>
                <a:gd name="T53" fmla="*/ 112 h 1693"/>
                <a:gd name="T54" fmla="*/ 777 w 905"/>
                <a:gd name="T55" fmla="*/ 129 h 1693"/>
                <a:gd name="T56" fmla="*/ 791 w 905"/>
                <a:gd name="T57" fmla="*/ 171 h 1693"/>
                <a:gd name="T58" fmla="*/ 576 w 905"/>
                <a:gd name="T59" fmla="*/ 670 h 1693"/>
                <a:gd name="T60" fmla="*/ 477 w 905"/>
                <a:gd name="T61" fmla="*/ 845 h 1693"/>
                <a:gd name="T62" fmla="*/ 576 w 905"/>
                <a:gd name="T63" fmla="*/ 1019 h 1693"/>
                <a:gd name="T64" fmla="*/ 791 w 905"/>
                <a:gd name="T65" fmla="*/ 1522 h 1693"/>
                <a:gd name="T66" fmla="*/ 777 w 905"/>
                <a:gd name="T67" fmla="*/ 1565 h 1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5" h="1693">
                  <a:moveTo>
                    <a:pt x="849" y="1582"/>
                  </a:moveTo>
                  <a:cubicBezTo>
                    <a:pt x="849" y="1051"/>
                    <a:pt x="509" y="995"/>
                    <a:pt x="509" y="845"/>
                  </a:cubicBezTo>
                  <a:cubicBezTo>
                    <a:pt x="509" y="695"/>
                    <a:pt x="849" y="642"/>
                    <a:pt x="849" y="112"/>
                  </a:cubicBezTo>
                  <a:cubicBezTo>
                    <a:pt x="880" y="112"/>
                    <a:pt x="905" y="87"/>
                    <a:pt x="905" y="56"/>
                  </a:cubicBezTo>
                  <a:cubicBezTo>
                    <a:pt x="905" y="25"/>
                    <a:pt x="880" y="0"/>
                    <a:pt x="849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ubicBezTo>
                    <a:pt x="56" y="642"/>
                    <a:pt x="396" y="695"/>
                    <a:pt x="396" y="845"/>
                  </a:cubicBezTo>
                  <a:cubicBezTo>
                    <a:pt x="396" y="995"/>
                    <a:pt x="56" y="1051"/>
                    <a:pt x="56" y="1582"/>
                  </a:cubicBezTo>
                  <a:cubicBezTo>
                    <a:pt x="25" y="1582"/>
                    <a:pt x="0" y="1607"/>
                    <a:pt x="0" y="1638"/>
                  </a:cubicBezTo>
                  <a:cubicBezTo>
                    <a:pt x="0" y="1668"/>
                    <a:pt x="25" y="1693"/>
                    <a:pt x="56" y="1693"/>
                  </a:cubicBezTo>
                  <a:cubicBezTo>
                    <a:pt x="849" y="1693"/>
                    <a:pt x="849" y="1693"/>
                    <a:pt x="849" y="1693"/>
                  </a:cubicBezTo>
                  <a:cubicBezTo>
                    <a:pt x="880" y="1693"/>
                    <a:pt x="905" y="1668"/>
                    <a:pt x="905" y="1638"/>
                  </a:cubicBezTo>
                  <a:cubicBezTo>
                    <a:pt x="905" y="1607"/>
                    <a:pt x="880" y="1582"/>
                    <a:pt x="849" y="1582"/>
                  </a:cubicBezTo>
                  <a:moveTo>
                    <a:pt x="777" y="1565"/>
                  </a:moveTo>
                  <a:cubicBezTo>
                    <a:pt x="761" y="1582"/>
                    <a:pt x="736" y="1582"/>
                    <a:pt x="736" y="1582"/>
                  </a:cubicBezTo>
                  <a:cubicBezTo>
                    <a:pt x="169" y="1582"/>
                    <a:pt x="169" y="1582"/>
                    <a:pt x="169" y="1582"/>
                  </a:cubicBezTo>
                  <a:cubicBezTo>
                    <a:pt x="169" y="1582"/>
                    <a:pt x="144" y="1582"/>
                    <a:pt x="128" y="1565"/>
                  </a:cubicBezTo>
                  <a:cubicBezTo>
                    <a:pt x="120" y="1556"/>
                    <a:pt x="113" y="1541"/>
                    <a:pt x="114" y="1522"/>
                  </a:cubicBezTo>
                  <a:cubicBezTo>
                    <a:pt x="128" y="1235"/>
                    <a:pt x="243" y="1111"/>
                    <a:pt x="329" y="1019"/>
                  </a:cubicBezTo>
                  <a:cubicBezTo>
                    <a:pt x="382" y="963"/>
                    <a:pt x="428" y="914"/>
                    <a:pt x="428" y="845"/>
                  </a:cubicBezTo>
                  <a:cubicBezTo>
                    <a:pt x="428" y="776"/>
                    <a:pt x="382" y="727"/>
                    <a:pt x="329" y="670"/>
                  </a:cubicBezTo>
                  <a:cubicBezTo>
                    <a:pt x="243" y="578"/>
                    <a:pt x="128" y="458"/>
                    <a:pt x="114" y="171"/>
                  </a:cubicBezTo>
                  <a:cubicBezTo>
                    <a:pt x="113" y="152"/>
                    <a:pt x="120" y="138"/>
                    <a:pt x="128" y="129"/>
                  </a:cubicBezTo>
                  <a:cubicBezTo>
                    <a:pt x="144" y="112"/>
                    <a:pt x="169" y="112"/>
                    <a:pt x="169" y="112"/>
                  </a:cubicBezTo>
                  <a:cubicBezTo>
                    <a:pt x="736" y="112"/>
                    <a:pt x="736" y="112"/>
                    <a:pt x="736" y="112"/>
                  </a:cubicBezTo>
                  <a:cubicBezTo>
                    <a:pt x="736" y="112"/>
                    <a:pt x="761" y="112"/>
                    <a:pt x="777" y="129"/>
                  </a:cubicBezTo>
                  <a:cubicBezTo>
                    <a:pt x="785" y="138"/>
                    <a:pt x="792" y="152"/>
                    <a:pt x="791" y="171"/>
                  </a:cubicBezTo>
                  <a:cubicBezTo>
                    <a:pt x="777" y="458"/>
                    <a:pt x="661" y="578"/>
                    <a:pt x="576" y="670"/>
                  </a:cubicBezTo>
                  <a:cubicBezTo>
                    <a:pt x="523" y="727"/>
                    <a:pt x="477" y="776"/>
                    <a:pt x="477" y="845"/>
                  </a:cubicBezTo>
                  <a:cubicBezTo>
                    <a:pt x="477" y="914"/>
                    <a:pt x="523" y="963"/>
                    <a:pt x="576" y="1019"/>
                  </a:cubicBezTo>
                  <a:cubicBezTo>
                    <a:pt x="661" y="1111"/>
                    <a:pt x="777" y="1235"/>
                    <a:pt x="791" y="1522"/>
                  </a:cubicBezTo>
                  <a:cubicBezTo>
                    <a:pt x="792" y="1541"/>
                    <a:pt x="785" y="1556"/>
                    <a:pt x="777" y="156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82305" tIns="41153" rIns="82305" bIns="41153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</p:grpSp>
      <p:sp>
        <p:nvSpPr>
          <p:cNvPr id="45" name="Freeform 22">
            <a:extLst>
              <a:ext uri="{FF2B5EF4-FFF2-40B4-BE49-F238E27FC236}">
                <a16:creationId xmlns:a16="http://schemas.microsoft.com/office/drawing/2014/main" id="{37FD60B5-3BB8-4A3A-8CF9-B209144A4DB9}"/>
              </a:ext>
            </a:extLst>
          </p:cNvPr>
          <p:cNvSpPr>
            <a:spLocks noChangeAspect="1" noEditPoints="1"/>
          </p:cNvSpPr>
          <p:nvPr/>
        </p:nvSpPr>
        <p:spPr bwMode="black">
          <a:xfrm>
            <a:off x="5848290" y="2989019"/>
            <a:ext cx="457320" cy="457200"/>
          </a:xfrm>
          <a:custGeom>
            <a:avLst/>
            <a:gdLst>
              <a:gd name="T0" fmla="*/ 300 w 300"/>
              <a:gd name="T1" fmla="*/ 141 h 300"/>
              <a:gd name="T2" fmla="*/ 285 w 300"/>
              <a:gd name="T3" fmla="*/ 141 h 300"/>
              <a:gd name="T4" fmla="*/ 159 w 300"/>
              <a:gd name="T5" fmla="*/ 15 h 300"/>
              <a:gd name="T6" fmla="*/ 159 w 300"/>
              <a:gd name="T7" fmla="*/ 0 h 300"/>
              <a:gd name="T8" fmla="*/ 141 w 300"/>
              <a:gd name="T9" fmla="*/ 0 h 300"/>
              <a:gd name="T10" fmla="*/ 141 w 300"/>
              <a:gd name="T11" fmla="*/ 15 h 300"/>
              <a:gd name="T12" fmla="*/ 15 w 300"/>
              <a:gd name="T13" fmla="*/ 141 h 300"/>
              <a:gd name="T14" fmla="*/ 0 w 300"/>
              <a:gd name="T15" fmla="*/ 141 h 300"/>
              <a:gd name="T16" fmla="*/ 0 w 300"/>
              <a:gd name="T17" fmla="*/ 159 h 300"/>
              <a:gd name="T18" fmla="*/ 15 w 300"/>
              <a:gd name="T19" fmla="*/ 159 h 300"/>
              <a:gd name="T20" fmla="*/ 141 w 300"/>
              <a:gd name="T21" fmla="*/ 285 h 300"/>
              <a:gd name="T22" fmla="*/ 141 w 300"/>
              <a:gd name="T23" fmla="*/ 300 h 300"/>
              <a:gd name="T24" fmla="*/ 159 w 300"/>
              <a:gd name="T25" fmla="*/ 300 h 300"/>
              <a:gd name="T26" fmla="*/ 159 w 300"/>
              <a:gd name="T27" fmla="*/ 285 h 300"/>
              <a:gd name="T28" fmla="*/ 285 w 300"/>
              <a:gd name="T29" fmla="*/ 159 h 300"/>
              <a:gd name="T30" fmla="*/ 300 w 300"/>
              <a:gd name="T31" fmla="*/ 159 h 300"/>
              <a:gd name="T32" fmla="*/ 300 w 300"/>
              <a:gd name="T33" fmla="*/ 141 h 300"/>
              <a:gd name="T34" fmla="*/ 258 w 300"/>
              <a:gd name="T35" fmla="*/ 141 h 300"/>
              <a:gd name="T36" fmla="*/ 230 w 300"/>
              <a:gd name="T37" fmla="*/ 141 h 300"/>
              <a:gd name="T38" fmla="*/ 159 w 300"/>
              <a:gd name="T39" fmla="*/ 70 h 300"/>
              <a:gd name="T40" fmla="*/ 159 w 300"/>
              <a:gd name="T41" fmla="*/ 42 h 300"/>
              <a:gd name="T42" fmla="*/ 258 w 300"/>
              <a:gd name="T43" fmla="*/ 141 h 300"/>
              <a:gd name="T44" fmla="*/ 141 w 300"/>
              <a:gd name="T45" fmla="*/ 125 h 300"/>
              <a:gd name="T46" fmla="*/ 125 w 300"/>
              <a:gd name="T47" fmla="*/ 141 h 300"/>
              <a:gd name="T48" fmla="*/ 97 w 300"/>
              <a:gd name="T49" fmla="*/ 141 h 300"/>
              <a:gd name="T50" fmla="*/ 141 w 300"/>
              <a:gd name="T51" fmla="*/ 97 h 300"/>
              <a:gd name="T52" fmla="*/ 141 w 300"/>
              <a:gd name="T53" fmla="*/ 125 h 300"/>
              <a:gd name="T54" fmla="*/ 125 w 300"/>
              <a:gd name="T55" fmla="*/ 159 h 300"/>
              <a:gd name="T56" fmla="*/ 141 w 300"/>
              <a:gd name="T57" fmla="*/ 175 h 300"/>
              <a:gd name="T58" fmla="*/ 141 w 300"/>
              <a:gd name="T59" fmla="*/ 203 h 300"/>
              <a:gd name="T60" fmla="*/ 97 w 300"/>
              <a:gd name="T61" fmla="*/ 159 h 300"/>
              <a:gd name="T62" fmla="*/ 125 w 300"/>
              <a:gd name="T63" fmla="*/ 159 h 300"/>
              <a:gd name="T64" fmla="*/ 159 w 300"/>
              <a:gd name="T65" fmla="*/ 175 h 300"/>
              <a:gd name="T66" fmla="*/ 175 w 300"/>
              <a:gd name="T67" fmla="*/ 159 h 300"/>
              <a:gd name="T68" fmla="*/ 203 w 300"/>
              <a:gd name="T69" fmla="*/ 159 h 300"/>
              <a:gd name="T70" fmla="*/ 159 w 300"/>
              <a:gd name="T71" fmla="*/ 203 h 300"/>
              <a:gd name="T72" fmla="*/ 159 w 300"/>
              <a:gd name="T73" fmla="*/ 175 h 300"/>
              <a:gd name="T74" fmla="*/ 175 w 300"/>
              <a:gd name="T75" fmla="*/ 141 h 300"/>
              <a:gd name="T76" fmla="*/ 159 w 300"/>
              <a:gd name="T77" fmla="*/ 125 h 300"/>
              <a:gd name="T78" fmla="*/ 159 w 300"/>
              <a:gd name="T79" fmla="*/ 97 h 300"/>
              <a:gd name="T80" fmla="*/ 203 w 300"/>
              <a:gd name="T81" fmla="*/ 141 h 300"/>
              <a:gd name="T82" fmla="*/ 175 w 300"/>
              <a:gd name="T83" fmla="*/ 141 h 300"/>
              <a:gd name="T84" fmla="*/ 141 w 300"/>
              <a:gd name="T85" fmla="*/ 42 h 300"/>
              <a:gd name="T86" fmla="*/ 141 w 300"/>
              <a:gd name="T87" fmla="*/ 70 h 300"/>
              <a:gd name="T88" fmla="*/ 70 w 300"/>
              <a:gd name="T89" fmla="*/ 141 h 300"/>
              <a:gd name="T90" fmla="*/ 42 w 300"/>
              <a:gd name="T91" fmla="*/ 141 h 300"/>
              <a:gd name="T92" fmla="*/ 141 w 300"/>
              <a:gd name="T93" fmla="*/ 42 h 300"/>
              <a:gd name="T94" fmla="*/ 42 w 300"/>
              <a:gd name="T95" fmla="*/ 159 h 300"/>
              <a:gd name="T96" fmla="*/ 70 w 300"/>
              <a:gd name="T97" fmla="*/ 159 h 300"/>
              <a:gd name="T98" fmla="*/ 141 w 300"/>
              <a:gd name="T99" fmla="*/ 230 h 300"/>
              <a:gd name="T100" fmla="*/ 141 w 300"/>
              <a:gd name="T101" fmla="*/ 258 h 300"/>
              <a:gd name="T102" fmla="*/ 42 w 300"/>
              <a:gd name="T103" fmla="*/ 159 h 300"/>
              <a:gd name="T104" fmla="*/ 159 w 300"/>
              <a:gd name="T105" fmla="*/ 258 h 300"/>
              <a:gd name="T106" fmla="*/ 159 w 300"/>
              <a:gd name="T107" fmla="*/ 230 h 300"/>
              <a:gd name="T108" fmla="*/ 230 w 300"/>
              <a:gd name="T109" fmla="*/ 159 h 300"/>
              <a:gd name="T110" fmla="*/ 258 w 300"/>
              <a:gd name="T111" fmla="*/ 159 h 300"/>
              <a:gd name="T112" fmla="*/ 159 w 300"/>
              <a:gd name="T113" fmla="*/ 258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00" h="300">
                <a:moveTo>
                  <a:pt x="300" y="141"/>
                </a:moveTo>
                <a:cubicBezTo>
                  <a:pt x="285" y="141"/>
                  <a:pt x="285" y="141"/>
                  <a:pt x="285" y="141"/>
                </a:cubicBezTo>
                <a:cubicBezTo>
                  <a:pt x="280" y="74"/>
                  <a:pt x="226" y="20"/>
                  <a:pt x="159" y="15"/>
                </a:cubicBezTo>
                <a:cubicBezTo>
                  <a:pt x="159" y="0"/>
                  <a:pt x="159" y="0"/>
                  <a:pt x="159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1" y="15"/>
                  <a:pt x="141" y="15"/>
                  <a:pt x="141" y="15"/>
                </a:cubicBezTo>
                <a:cubicBezTo>
                  <a:pt x="74" y="20"/>
                  <a:pt x="20" y="74"/>
                  <a:pt x="15" y="141"/>
                </a:cubicBezTo>
                <a:cubicBezTo>
                  <a:pt x="0" y="141"/>
                  <a:pt x="0" y="141"/>
                  <a:pt x="0" y="141"/>
                </a:cubicBezTo>
                <a:cubicBezTo>
                  <a:pt x="0" y="159"/>
                  <a:pt x="0" y="159"/>
                  <a:pt x="0" y="159"/>
                </a:cubicBezTo>
                <a:cubicBezTo>
                  <a:pt x="15" y="159"/>
                  <a:pt x="15" y="159"/>
                  <a:pt x="15" y="159"/>
                </a:cubicBezTo>
                <a:cubicBezTo>
                  <a:pt x="20" y="226"/>
                  <a:pt x="74" y="280"/>
                  <a:pt x="141" y="285"/>
                </a:cubicBezTo>
                <a:cubicBezTo>
                  <a:pt x="141" y="300"/>
                  <a:pt x="141" y="300"/>
                  <a:pt x="141" y="300"/>
                </a:cubicBezTo>
                <a:cubicBezTo>
                  <a:pt x="159" y="300"/>
                  <a:pt x="159" y="300"/>
                  <a:pt x="159" y="300"/>
                </a:cubicBezTo>
                <a:cubicBezTo>
                  <a:pt x="159" y="285"/>
                  <a:pt x="159" y="285"/>
                  <a:pt x="159" y="285"/>
                </a:cubicBezTo>
                <a:cubicBezTo>
                  <a:pt x="226" y="280"/>
                  <a:pt x="280" y="226"/>
                  <a:pt x="285" y="159"/>
                </a:cubicBezTo>
                <a:cubicBezTo>
                  <a:pt x="300" y="159"/>
                  <a:pt x="300" y="159"/>
                  <a:pt x="300" y="159"/>
                </a:cubicBezTo>
                <a:lnTo>
                  <a:pt x="300" y="141"/>
                </a:lnTo>
                <a:close/>
                <a:moveTo>
                  <a:pt x="258" y="141"/>
                </a:moveTo>
                <a:cubicBezTo>
                  <a:pt x="230" y="141"/>
                  <a:pt x="230" y="141"/>
                  <a:pt x="230" y="141"/>
                </a:cubicBezTo>
                <a:cubicBezTo>
                  <a:pt x="226" y="103"/>
                  <a:pt x="197" y="74"/>
                  <a:pt x="159" y="70"/>
                </a:cubicBezTo>
                <a:cubicBezTo>
                  <a:pt x="159" y="42"/>
                  <a:pt x="159" y="42"/>
                  <a:pt x="159" y="42"/>
                </a:cubicBezTo>
                <a:cubicBezTo>
                  <a:pt x="211" y="47"/>
                  <a:pt x="253" y="89"/>
                  <a:pt x="258" y="141"/>
                </a:cubicBezTo>
                <a:close/>
                <a:moveTo>
                  <a:pt x="141" y="125"/>
                </a:moveTo>
                <a:cubicBezTo>
                  <a:pt x="133" y="127"/>
                  <a:pt x="127" y="133"/>
                  <a:pt x="125" y="141"/>
                </a:cubicBezTo>
                <a:cubicBezTo>
                  <a:pt x="97" y="141"/>
                  <a:pt x="97" y="141"/>
                  <a:pt x="97" y="141"/>
                </a:cubicBezTo>
                <a:cubicBezTo>
                  <a:pt x="101" y="118"/>
                  <a:pt x="118" y="101"/>
                  <a:pt x="141" y="97"/>
                </a:cubicBezTo>
                <a:lnTo>
                  <a:pt x="141" y="125"/>
                </a:lnTo>
                <a:close/>
                <a:moveTo>
                  <a:pt x="125" y="159"/>
                </a:moveTo>
                <a:cubicBezTo>
                  <a:pt x="127" y="167"/>
                  <a:pt x="133" y="173"/>
                  <a:pt x="141" y="175"/>
                </a:cubicBezTo>
                <a:cubicBezTo>
                  <a:pt x="141" y="203"/>
                  <a:pt x="141" y="203"/>
                  <a:pt x="141" y="203"/>
                </a:cubicBezTo>
                <a:cubicBezTo>
                  <a:pt x="118" y="199"/>
                  <a:pt x="101" y="182"/>
                  <a:pt x="97" y="159"/>
                </a:cubicBezTo>
                <a:lnTo>
                  <a:pt x="125" y="159"/>
                </a:lnTo>
                <a:close/>
                <a:moveTo>
                  <a:pt x="159" y="175"/>
                </a:moveTo>
                <a:cubicBezTo>
                  <a:pt x="167" y="173"/>
                  <a:pt x="173" y="167"/>
                  <a:pt x="175" y="159"/>
                </a:cubicBezTo>
                <a:cubicBezTo>
                  <a:pt x="203" y="159"/>
                  <a:pt x="203" y="159"/>
                  <a:pt x="203" y="159"/>
                </a:cubicBezTo>
                <a:cubicBezTo>
                  <a:pt x="199" y="182"/>
                  <a:pt x="182" y="199"/>
                  <a:pt x="159" y="203"/>
                </a:cubicBezTo>
                <a:lnTo>
                  <a:pt x="159" y="175"/>
                </a:lnTo>
                <a:close/>
                <a:moveTo>
                  <a:pt x="175" y="141"/>
                </a:moveTo>
                <a:cubicBezTo>
                  <a:pt x="173" y="133"/>
                  <a:pt x="167" y="127"/>
                  <a:pt x="159" y="125"/>
                </a:cubicBezTo>
                <a:cubicBezTo>
                  <a:pt x="159" y="97"/>
                  <a:pt x="159" y="97"/>
                  <a:pt x="159" y="97"/>
                </a:cubicBezTo>
                <a:cubicBezTo>
                  <a:pt x="182" y="101"/>
                  <a:pt x="199" y="118"/>
                  <a:pt x="203" y="141"/>
                </a:cubicBezTo>
                <a:lnTo>
                  <a:pt x="175" y="141"/>
                </a:lnTo>
                <a:close/>
                <a:moveTo>
                  <a:pt x="141" y="42"/>
                </a:moveTo>
                <a:cubicBezTo>
                  <a:pt x="141" y="70"/>
                  <a:pt x="141" y="70"/>
                  <a:pt x="141" y="70"/>
                </a:cubicBezTo>
                <a:cubicBezTo>
                  <a:pt x="103" y="74"/>
                  <a:pt x="74" y="103"/>
                  <a:pt x="70" y="141"/>
                </a:cubicBezTo>
                <a:cubicBezTo>
                  <a:pt x="42" y="141"/>
                  <a:pt x="42" y="141"/>
                  <a:pt x="42" y="141"/>
                </a:cubicBezTo>
                <a:cubicBezTo>
                  <a:pt x="47" y="89"/>
                  <a:pt x="89" y="47"/>
                  <a:pt x="141" y="42"/>
                </a:cubicBezTo>
                <a:close/>
                <a:moveTo>
                  <a:pt x="42" y="159"/>
                </a:moveTo>
                <a:cubicBezTo>
                  <a:pt x="70" y="159"/>
                  <a:pt x="70" y="159"/>
                  <a:pt x="70" y="159"/>
                </a:cubicBezTo>
                <a:cubicBezTo>
                  <a:pt x="74" y="197"/>
                  <a:pt x="103" y="226"/>
                  <a:pt x="141" y="230"/>
                </a:cubicBezTo>
                <a:cubicBezTo>
                  <a:pt x="141" y="258"/>
                  <a:pt x="141" y="258"/>
                  <a:pt x="141" y="258"/>
                </a:cubicBezTo>
                <a:cubicBezTo>
                  <a:pt x="89" y="253"/>
                  <a:pt x="47" y="211"/>
                  <a:pt x="42" y="159"/>
                </a:cubicBezTo>
                <a:close/>
                <a:moveTo>
                  <a:pt x="159" y="258"/>
                </a:moveTo>
                <a:cubicBezTo>
                  <a:pt x="159" y="230"/>
                  <a:pt x="159" y="230"/>
                  <a:pt x="159" y="230"/>
                </a:cubicBezTo>
                <a:cubicBezTo>
                  <a:pt x="197" y="226"/>
                  <a:pt x="226" y="197"/>
                  <a:pt x="230" y="159"/>
                </a:cubicBezTo>
                <a:cubicBezTo>
                  <a:pt x="258" y="159"/>
                  <a:pt x="258" y="159"/>
                  <a:pt x="258" y="159"/>
                </a:cubicBezTo>
                <a:cubicBezTo>
                  <a:pt x="253" y="211"/>
                  <a:pt x="211" y="253"/>
                  <a:pt x="159" y="258"/>
                </a:cubicBezTo>
                <a:close/>
              </a:path>
            </a:pathLst>
          </a:custGeom>
          <a:solidFill>
            <a:srgbClr val="18B1B9"/>
          </a:solidFill>
          <a:ln>
            <a:solidFill>
              <a:schemeClr val="bg1"/>
            </a:solidFill>
          </a:ln>
        </p:spPr>
        <p:txBody>
          <a:bodyPr vert="horz" wrap="square" lIns="109740" tIns="54871" rIns="109740" bIns="54871" numCol="1" anchor="t" anchorCtr="0" compatLnSpc="1">
            <a:prstTxWarp prst="textNoShape">
              <a:avLst/>
            </a:prstTxWarp>
          </a:bodyPr>
          <a:lstStyle/>
          <a:p>
            <a:endParaRPr lang="en-US" sz="1400">
              <a:solidFill>
                <a:srgbClr val="595959"/>
              </a:solidFill>
            </a:endParaRPr>
          </a:p>
        </p:txBody>
      </p:sp>
      <p:sp>
        <p:nvSpPr>
          <p:cNvPr id="46" name="Freeform 63">
            <a:extLst>
              <a:ext uri="{FF2B5EF4-FFF2-40B4-BE49-F238E27FC236}">
                <a16:creationId xmlns:a16="http://schemas.microsoft.com/office/drawing/2014/main" id="{CB467197-7D99-4570-B42D-8F0A3F44FC96}"/>
              </a:ext>
            </a:extLst>
          </p:cNvPr>
          <p:cNvSpPr>
            <a:spLocks/>
          </p:cNvSpPr>
          <p:nvPr/>
        </p:nvSpPr>
        <p:spPr bwMode="auto">
          <a:xfrm>
            <a:off x="1222407" y="2973935"/>
            <a:ext cx="383200" cy="457200"/>
          </a:xfrm>
          <a:custGeom>
            <a:avLst/>
            <a:gdLst>
              <a:gd name="T0" fmla="*/ 882 w 902"/>
              <a:gd name="T1" fmla="*/ 1072 h 1072"/>
              <a:gd name="T2" fmla="*/ 20 w 902"/>
              <a:gd name="T3" fmla="*/ 1072 h 1072"/>
              <a:gd name="T4" fmla="*/ 0 w 902"/>
              <a:gd name="T5" fmla="*/ 1052 h 1072"/>
              <a:gd name="T6" fmla="*/ 0 w 902"/>
              <a:gd name="T7" fmla="*/ 20 h 1072"/>
              <a:gd name="T8" fmla="*/ 20 w 902"/>
              <a:gd name="T9" fmla="*/ 0 h 1072"/>
              <a:gd name="T10" fmla="*/ 882 w 902"/>
              <a:gd name="T11" fmla="*/ 0 h 1072"/>
              <a:gd name="T12" fmla="*/ 902 w 902"/>
              <a:gd name="T13" fmla="*/ 20 h 1072"/>
              <a:gd name="T14" fmla="*/ 902 w 902"/>
              <a:gd name="T15" fmla="*/ 540 h 1072"/>
              <a:gd name="T16" fmla="*/ 882 w 902"/>
              <a:gd name="T17" fmla="*/ 560 h 1072"/>
              <a:gd name="T18" fmla="*/ 862 w 902"/>
              <a:gd name="T19" fmla="*/ 540 h 1072"/>
              <a:gd name="T20" fmla="*/ 862 w 902"/>
              <a:gd name="T21" fmla="*/ 40 h 1072"/>
              <a:gd name="T22" fmla="*/ 40 w 902"/>
              <a:gd name="T23" fmla="*/ 40 h 1072"/>
              <a:gd name="T24" fmla="*/ 40 w 902"/>
              <a:gd name="T25" fmla="*/ 1032 h 1072"/>
              <a:gd name="T26" fmla="*/ 862 w 902"/>
              <a:gd name="T27" fmla="*/ 1032 h 1072"/>
              <a:gd name="T28" fmla="*/ 862 w 902"/>
              <a:gd name="T29" fmla="*/ 818 h 1072"/>
              <a:gd name="T30" fmla="*/ 882 w 902"/>
              <a:gd name="T31" fmla="*/ 798 h 1072"/>
              <a:gd name="T32" fmla="*/ 902 w 902"/>
              <a:gd name="T33" fmla="*/ 818 h 1072"/>
              <a:gd name="T34" fmla="*/ 902 w 902"/>
              <a:gd name="T35" fmla="*/ 1052 h 1072"/>
              <a:gd name="T36" fmla="*/ 882 w 902"/>
              <a:gd name="T37" fmla="*/ 1072 h 1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02" h="1072">
                <a:moveTo>
                  <a:pt x="882" y="1072"/>
                </a:moveTo>
                <a:cubicBezTo>
                  <a:pt x="20" y="1072"/>
                  <a:pt x="20" y="1072"/>
                  <a:pt x="20" y="1072"/>
                </a:cubicBezTo>
                <a:cubicBezTo>
                  <a:pt x="9" y="1072"/>
                  <a:pt x="0" y="1063"/>
                  <a:pt x="0" y="1052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9" y="0"/>
                  <a:pt x="20" y="0"/>
                </a:cubicBezTo>
                <a:cubicBezTo>
                  <a:pt x="882" y="0"/>
                  <a:pt x="882" y="0"/>
                  <a:pt x="882" y="0"/>
                </a:cubicBezTo>
                <a:cubicBezTo>
                  <a:pt x="893" y="0"/>
                  <a:pt x="902" y="9"/>
                  <a:pt x="902" y="20"/>
                </a:cubicBezTo>
                <a:cubicBezTo>
                  <a:pt x="902" y="540"/>
                  <a:pt x="902" y="540"/>
                  <a:pt x="902" y="540"/>
                </a:cubicBezTo>
                <a:cubicBezTo>
                  <a:pt x="902" y="551"/>
                  <a:pt x="893" y="560"/>
                  <a:pt x="882" y="560"/>
                </a:cubicBezTo>
                <a:cubicBezTo>
                  <a:pt x="871" y="560"/>
                  <a:pt x="862" y="551"/>
                  <a:pt x="862" y="540"/>
                </a:cubicBezTo>
                <a:cubicBezTo>
                  <a:pt x="862" y="40"/>
                  <a:pt x="862" y="40"/>
                  <a:pt x="862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0" y="1032"/>
                  <a:pt x="40" y="1032"/>
                  <a:pt x="40" y="1032"/>
                </a:cubicBezTo>
                <a:cubicBezTo>
                  <a:pt x="862" y="1032"/>
                  <a:pt x="862" y="1032"/>
                  <a:pt x="862" y="1032"/>
                </a:cubicBezTo>
                <a:cubicBezTo>
                  <a:pt x="862" y="818"/>
                  <a:pt x="862" y="818"/>
                  <a:pt x="862" y="818"/>
                </a:cubicBezTo>
                <a:cubicBezTo>
                  <a:pt x="862" y="807"/>
                  <a:pt x="871" y="798"/>
                  <a:pt x="882" y="798"/>
                </a:cubicBezTo>
                <a:cubicBezTo>
                  <a:pt x="893" y="798"/>
                  <a:pt x="902" y="807"/>
                  <a:pt x="902" y="818"/>
                </a:cubicBezTo>
                <a:cubicBezTo>
                  <a:pt x="902" y="1052"/>
                  <a:pt x="902" y="1052"/>
                  <a:pt x="902" y="1052"/>
                </a:cubicBezTo>
                <a:cubicBezTo>
                  <a:pt x="902" y="1063"/>
                  <a:pt x="893" y="1072"/>
                  <a:pt x="882" y="10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7" name="Freeform 64">
            <a:extLst>
              <a:ext uri="{FF2B5EF4-FFF2-40B4-BE49-F238E27FC236}">
                <a16:creationId xmlns:a16="http://schemas.microsoft.com/office/drawing/2014/main" id="{15D651F1-779E-47E9-BF10-891A78BF2A4D}"/>
              </a:ext>
            </a:extLst>
          </p:cNvPr>
          <p:cNvSpPr>
            <a:spLocks/>
          </p:cNvSpPr>
          <p:nvPr/>
        </p:nvSpPr>
        <p:spPr bwMode="auto">
          <a:xfrm>
            <a:off x="1409574" y="3113530"/>
            <a:ext cx="335249" cy="223786"/>
          </a:xfrm>
          <a:custGeom>
            <a:avLst/>
            <a:gdLst>
              <a:gd name="connsiteX0" fmla="*/ 385391 w 402766"/>
              <a:gd name="connsiteY0" fmla="*/ 3060 h 268854"/>
              <a:gd name="connsiteX1" fmla="*/ 399700 w 402766"/>
              <a:gd name="connsiteY1" fmla="*/ 3060 h 268854"/>
              <a:gd name="connsiteX2" fmla="*/ 399700 w 402766"/>
              <a:gd name="connsiteY2" fmla="*/ 17345 h 268854"/>
              <a:gd name="connsiteX3" fmla="*/ 153898 w 402766"/>
              <a:gd name="connsiteY3" fmla="*/ 265793 h 268854"/>
              <a:gd name="connsiteX4" fmla="*/ 146744 w 402766"/>
              <a:gd name="connsiteY4" fmla="*/ 268854 h 268854"/>
              <a:gd name="connsiteX5" fmla="*/ 146602 w 402766"/>
              <a:gd name="connsiteY5" fmla="*/ 268793 h 268854"/>
              <a:gd name="connsiteX6" fmla="*/ 146460 w 402766"/>
              <a:gd name="connsiteY6" fmla="*/ 268854 h 268854"/>
              <a:gd name="connsiteX7" fmla="*/ 139291 w 402766"/>
              <a:gd name="connsiteY7" fmla="*/ 265793 h 268854"/>
              <a:gd name="connsiteX8" fmla="*/ 3073 w 402766"/>
              <a:gd name="connsiteY8" fmla="*/ 130061 h 268854"/>
              <a:gd name="connsiteX9" fmla="*/ 3073 w 402766"/>
              <a:gd name="connsiteY9" fmla="*/ 115773 h 268854"/>
              <a:gd name="connsiteX10" fmla="*/ 17411 w 402766"/>
              <a:gd name="connsiteY10" fmla="*/ 115773 h 268854"/>
              <a:gd name="connsiteX11" fmla="*/ 136602 w 402766"/>
              <a:gd name="connsiteY11" fmla="*/ 234538 h 268854"/>
              <a:gd name="connsiteX12" fmla="*/ 146561 w 402766"/>
              <a:gd name="connsiteY12" fmla="*/ 244462 h 268854"/>
              <a:gd name="connsiteX13" fmla="*/ 220723 w 402766"/>
              <a:gd name="connsiteY13" fmla="*/ 169501 h 268854"/>
              <a:gd name="connsiteX14" fmla="*/ 385391 w 402766"/>
              <a:gd name="connsiteY14" fmla="*/ 3060 h 268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2766" h="268854">
                <a:moveTo>
                  <a:pt x="385391" y="3060"/>
                </a:moveTo>
                <a:cubicBezTo>
                  <a:pt x="389479" y="-1021"/>
                  <a:pt x="395612" y="-1021"/>
                  <a:pt x="399700" y="3060"/>
                </a:cubicBezTo>
                <a:cubicBezTo>
                  <a:pt x="403788" y="7141"/>
                  <a:pt x="403788" y="13263"/>
                  <a:pt x="399700" y="17345"/>
                </a:cubicBezTo>
                <a:cubicBezTo>
                  <a:pt x="153898" y="265793"/>
                  <a:pt x="153898" y="265793"/>
                  <a:pt x="153898" y="265793"/>
                </a:cubicBezTo>
                <a:cubicBezTo>
                  <a:pt x="151854" y="267834"/>
                  <a:pt x="149299" y="268854"/>
                  <a:pt x="146744" y="268854"/>
                </a:cubicBezTo>
                <a:lnTo>
                  <a:pt x="146602" y="268793"/>
                </a:lnTo>
                <a:lnTo>
                  <a:pt x="146460" y="268854"/>
                </a:lnTo>
                <a:cubicBezTo>
                  <a:pt x="143899" y="268854"/>
                  <a:pt x="141339" y="267834"/>
                  <a:pt x="139291" y="265793"/>
                </a:cubicBezTo>
                <a:cubicBezTo>
                  <a:pt x="3073" y="130061"/>
                  <a:pt x="3073" y="130061"/>
                  <a:pt x="3073" y="130061"/>
                </a:cubicBezTo>
                <a:cubicBezTo>
                  <a:pt x="-1024" y="126489"/>
                  <a:pt x="-1024" y="119855"/>
                  <a:pt x="3073" y="115773"/>
                </a:cubicBezTo>
                <a:cubicBezTo>
                  <a:pt x="7170" y="111691"/>
                  <a:pt x="13827" y="111691"/>
                  <a:pt x="17411" y="115773"/>
                </a:cubicBezTo>
                <a:cubicBezTo>
                  <a:pt x="85520" y="183639"/>
                  <a:pt x="119575" y="217572"/>
                  <a:pt x="136602" y="234538"/>
                </a:cubicBezTo>
                <a:lnTo>
                  <a:pt x="146561" y="244462"/>
                </a:lnTo>
                <a:lnTo>
                  <a:pt x="220723" y="169501"/>
                </a:lnTo>
                <a:cubicBezTo>
                  <a:pt x="385391" y="3060"/>
                  <a:pt x="385391" y="3060"/>
                  <a:pt x="385391" y="30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pSp>
        <p:nvGrpSpPr>
          <p:cNvPr id="48" name="Group 27">
            <a:extLst>
              <a:ext uri="{FF2B5EF4-FFF2-40B4-BE49-F238E27FC236}">
                <a16:creationId xmlns:a16="http://schemas.microsoft.com/office/drawing/2014/main" id="{D90F3ED9-16AF-453C-B501-3AD2015F8174}"/>
              </a:ext>
            </a:extLst>
          </p:cNvPr>
          <p:cNvGrpSpPr/>
          <p:nvPr/>
        </p:nvGrpSpPr>
        <p:grpSpPr>
          <a:xfrm>
            <a:off x="10636406" y="3036299"/>
            <a:ext cx="380579" cy="471947"/>
            <a:chOff x="10158532" y="7500940"/>
            <a:chExt cx="537036" cy="1004431"/>
          </a:xfrm>
          <a:solidFill>
            <a:schemeClr val="bg1"/>
          </a:solidFill>
        </p:grpSpPr>
        <p:sp>
          <p:nvSpPr>
            <p:cNvPr id="49" name="Freeform 25">
              <a:extLst>
                <a:ext uri="{FF2B5EF4-FFF2-40B4-BE49-F238E27FC236}">
                  <a16:creationId xmlns:a16="http://schemas.microsoft.com/office/drawing/2014/main" id="{2503D95D-0FD6-4B9A-A1EE-23567FAE4C57}"/>
                </a:ext>
              </a:extLst>
            </p:cNvPr>
            <p:cNvSpPr>
              <a:spLocks/>
            </p:cNvSpPr>
            <p:nvPr/>
          </p:nvSpPr>
          <p:spPr bwMode="black">
            <a:xfrm>
              <a:off x="10250761" y="7602124"/>
              <a:ext cx="352580" cy="339433"/>
            </a:xfrm>
            <a:custGeom>
              <a:avLst/>
              <a:gdLst>
                <a:gd name="T0" fmla="*/ 387 w 595"/>
                <a:gd name="T1" fmla="*/ 512 h 573"/>
                <a:gd name="T2" fmla="*/ 588 w 595"/>
                <a:gd name="T3" fmla="*/ 62 h 573"/>
                <a:gd name="T4" fmla="*/ 544 w 595"/>
                <a:gd name="T5" fmla="*/ 0 h 573"/>
                <a:gd name="T6" fmla="*/ 51 w 595"/>
                <a:gd name="T7" fmla="*/ 0 h 573"/>
                <a:gd name="T8" fmla="*/ 7 w 595"/>
                <a:gd name="T9" fmla="*/ 62 h 573"/>
                <a:gd name="T10" fmla="*/ 208 w 595"/>
                <a:gd name="T11" fmla="*/ 512 h 573"/>
                <a:gd name="T12" fmla="*/ 297 w 595"/>
                <a:gd name="T13" fmla="*/ 573 h 573"/>
                <a:gd name="T14" fmla="*/ 387 w 595"/>
                <a:gd name="T15" fmla="*/ 512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5" h="573">
                  <a:moveTo>
                    <a:pt x="387" y="512"/>
                  </a:moveTo>
                  <a:cubicBezTo>
                    <a:pt x="467" y="419"/>
                    <a:pt x="566" y="298"/>
                    <a:pt x="588" y="62"/>
                  </a:cubicBezTo>
                  <a:cubicBezTo>
                    <a:pt x="589" y="47"/>
                    <a:pt x="595" y="0"/>
                    <a:pt x="544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0" y="0"/>
                    <a:pt x="6" y="47"/>
                    <a:pt x="7" y="62"/>
                  </a:cubicBezTo>
                  <a:cubicBezTo>
                    <a:pt x="29" y="298"/>
                    <a:pt x="128" y="419"/>
                    <a:pt x="208" y="512"/>
                  </a:cubicBezTo>
                  <a:cubicBezTo>
                    <a:pt x="243" y="553"/>
                    <a:pt x="263" y="573"/>
                    <a:pt x="297" y="573"/>
                  </a:cubicBezTo>
                  <a:cubicBezTo>
                    <a:pt x="331" y="573"/>
                    <a:pt x="352" y="553"/>
                    <a:pt x="387" y="51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82305" tIns="41153" rIns="82305" bIns="41153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50" name="Freeform 26">
              <a:extLst>
                <a:ext uri="{FF2B5EF4-FFF2-40B4-BE49-F238E27FC236}">
                  <a16:creationId xmlns:a16="http://schemas.microsoft.com/office/drawing/2014/main" id="{EB662A16-C3F1-4FBD-AF85-01951AE0D1C7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10158532" y="7500940"/>
              <a:ext cx="537036" cy="1004431"/>
            </a:xfrm>
            <a:custGeom>
              <a:avLst/>
              <a:gdLst>
                <a:gd name="T0" fmla="*/ 849 w 905"/>
                <a:gd name="T1" fmla="*/ 1582 h 1693"/>
                <a:gd name="T2" fmla="*/ 509 w 905"/>
                <a:gd name="T3" fmla="*/ 845 h 1693"/>
                <a:gd name="T4" fmla="*/ 849 w 905"/>
                <a:gd name="T5" fmla="*/ 112 h 1693"/>
                <a:gd name="T6" fmla="*/ 905 w 905"/>
                <a:gd name="T7" fmla="*/ 56 h 1693"/>
                <a:gd name="T8" fmla="*/ 849 w 905"/>
                <a:gd name="T9" fmla="*/ 0 h 1693"/>
                <a:gd name="T10" fmla="*/ 56 w 905"/>
                <a:gd name="T11" fmla="*/ 0 h 1693"/>
                <a:gd name="T12" fmla="*/ 0 w 905"/>
                <a:gd name="T13" fmla="*/ 56 h 1693"/>
                <a:gd name="T14" fmla="*/ 56 w 905"/>
                <a:gd name="T15" fmla="*/ 112 h 1693"/>
                <a:gd name="T16" fmla="*/ 396 w 905"/>
                <a:gd name="T17" fmla="*/ 845 h 1693"/>
                <a:gd name="T18" fmla="*/ 56 w 905"/>
                <a:gd name="T19" fmla="*/ 1582 h 1693"/>
                <a:gd name="T20" fmla="*/ 0 w 905"/>
                <a:gd name="T21" fmla="*/ 1638 h 1693"/>
                <a:gd name="T22" fmla="*/ 56 w 905"/>
                <a:gd name="T23" fmla="*/ 1693 h 1693"/>
                <a:gd name="T24" fmla="*/ 849 w 905"/>
                <a:gd name="T25" fmla="*/ 1693 h 1693"/>
                <a:gd name="T26" fmla="*/ 905 w 905"/>
                <a:gd name="T27" fmla="*/ 1638 h 1693"/>
                <a:gd name="T28" fmla="*/ 849 w 905"/>
                <a:gd name="T29" fmla="*/ 1582 h 1693"/>
                <a:gd name="T30" fmla="*/ 777 w 905"/>
                <a:gd name="T31" fmla="*/ 1565 h 1693"/>
                <a:gd name="T32" fmla="*/ 736 w 905"/>
                <a:gd name="T33" fmla="*/ 1582 h 1693"/>
                <a:gd name="T34" fmla="*/ 169 w 905"/>
                <a:gd name="T35" fmla="*/ 1582 h 1693"/>
                <a:gd name="T36" fmla="*/ 128 w 905"/>
                <a:gd name="T37" fmla="*/ 1565 h 1693"/>
                <a:gd name="T38" fmla="*/ 114 w 905"/>
                <a:gd name="T39" fmla="*/ 1522 h 1693"/>
                <a:gd name="T40" fmla="*/ 329 w 905"/>
                <a:gd name="T41" fmla="*/ 1019 h 1693"/>
                <a:gd name="T42" fmla="*/ 428 w 905"/>
                <a:gd name="T43" fmla="*/ 845 h 1693"/>
                <a:gd name="T44" fmla="*/ 329 w 905"/>
                <a:gd name="T45" fmla="*/ 670 h 1693"/>
                <a:gd name="T46" fmla="*/ 114 w 905"/>
                <a:gd name="T47" fmla="*/ 171 h 1693"/>
                <a:gd name="T48" fmla="*/ 128 w 905"/>
                <a:gd name="T49" fmla="*/ 129 h 1693"/>
                <a:gd name="T50" fmla="*/ 169 w 905"/>
                <a:gd name="T51" fmla="*/ 112 h 1693"/>
                <a:gd name="T52" fmla="*/ 736 w 905"/>
                <a:gd name="T53" fmla="*/ 112 h 1693"/>
                <a:gd name="T54" fmla="*/ 777 w 905"/>
                <a:gd name="T55" fmla="*/ 129 h 1693"/>
                <a:gd name="T56" fmla="*/ 791 w 905"/>
                <a:gd name="T57" fmla="*/ 171 h 1693"/>
                <a:gd name="T58" fmla="*/ 576 w 905"/>
                <a:gd name="T59" fmla="*/ 670 h 1693"/>
                <a:gd name="T60" fmla="*/ 477 w 905"/>
                <a:gd name="T61" fmla="*/ 845 h 1693"/>
                <a:gd name="T62" fmla="*/ 576 w 905"/>
                <a:gd name="T63" fmla="*/ 1019 h 1693"/>
                <a:gd name="T64" fmla="*/ 791 w 905"/>
                <a:gd name="T65" fmla="*/ 1522 h 1693"/>
                <a:gd name="T66" fmla="*/ 777 w 905"/>
                <a:gd name="T67" fmla="*/ 1565 h 1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5" h="1693">
                  <a:moveTo>
                    <a:pt x="849" y="1582"/>
                  </a:moveTo>
                  <a:cubicBezTo>
                    <a:pt x="849" y="1051"/>
                    <a:pt x="509" y="995"/>
                    <a:pt x="509" y="845"/>
                  </a:cubicBezTo>
                  <a:cubicBezTo>
                    <a:pt x="509" y="695"/>
                    <a:pt x="849" y="642"/>
                    <a:pt x="849" y="112"/>
                  </a:cubicBezTo>
                  <a:cubicBezTo>
                    <a:pt x="880" y="112"/>
                    <a:pt x="905" y="87"/>
                    <a:pt x="905" y="56"/>
                  </a:cubicBezTo>
                  <a:cubicBezTo>
                    <a:pt x="905" y="25"/>
                    <a:pt x="880" y="0"/>
                    <a:pt x="849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ubicBezTo>
                    <a:pt x="56" y="642"/>
                    <a:pt x="396" y="695"/>
                    <a:pt x="396" y="845"/>
                  </a:cubicBezTo>
                  <a:cubicBezTo>
                    <a:pt x="396" y="995"/>
                    <a:pt x="56" y="1051"/>
                    <a:pt x="56" y="1582"/>
                  </a:cubicBezTo>
                  <a:cubicBezTo>
                    <a:pt x="25" y="1582"/>
                    <a:pt x="0" y="1607"/>
                    <a:pt x="0" y="1638"/>
                  </a:cubicBezTo>
                  <a:cubicBezTo>
                    <a:pt x="0" y="1668"/>
                    <a:pt x="25" y="1693"/>
                    <a:pt x="56" y="1693"/>
                  </a:cubicBezTo>
                  <a:cubicBezTo>
                    <a:pt x="849" y="1693"/>
                    <a:pt x="849" y="1693"/>
                    <a:pt x="849" y="1693"/>
                  </a:cubicBezTo>
                  <a:cubicBezTo>
                    <a:pt x="880" y="1693"/>
                    <a:pt x="905" y="1668"/>
                    <a:pt x="905" y="1638"/>
                  </a:cubicBezTo>
                  <a:cubicBezTo>
                    <a:pt x="905" y="1607"/>
                    <a:pt x="880" y="1582"/>
                    <a:pt x="849" y="1582"/>
                  </a:cubicBezTo>
                  <a:moveTo>
                    <a:pt x="777" y="1565"/>
                  </a:moveTo>
                  <a:cubicBezTo>
                    <a:pt x="761" y="1582"/>
                    <a:pt x="736" y="1582"/>
                    <a:pt x="736" y="1582"/>
                  </a:cubicBezTo>
                  <a:cubicBezTo>
                    <a:pt x="169" y="1582"/>
                    <a:pt x="169" y="1582"/>
                    <a:pt x="169" y="1582"/>
                  </a:cubicBezTo>
                  <a:cubicBezTo>
                    <a:pt x="169" y="1582"/>
                    <a:pt x="144" y="1582"/>
                    <a:pt x="128" y="1565"/>
                  </a:cubicBezTo>
                  <a:cubicBezTo>
                    <a:pt x="120" y="1556"/>
                    <a:pt x="113" y="1541"/>
                    <a:pt x="114" y="1522"/>
                  </a:cubicBezTo>
                  <a:cubicBezTo>
                    <a:pt x="128" y="1235"/>
                    <a:pt x="243" y="1111"/>
                    <a:pt x="329" y="1019"/>
                  </a:cubicBezTo>
                  <a:cubicBezTo>
                    <a:pt x="382" y="963"/>
                    <a:pt x="428" y="914"/>
                    <a:pt x="428" y="845"/>
                  </a:cubicBezTo>
                  <a:cubicBezTo>
                    <a:pt x="428" y="776"/>
                    <a:pt x="382" y="727"/>
                    <a:pt x="329" y="670"/>
                  </a:cubicBezTo>
                  <a:cubicBezTo>
                    <a:pt x="243" y="578"/>
                    <a:pt x="128" y="458"/>
                    <a:pt x="114" y="171"/>
                  </a:cubicBezTo>
                  <a:cubicBezTo>
                    <a:pt x="113" y="152"/>
                    <a:pt x="120" y="138"/>
                    <a:pt x="128" y="129"/>
                  </a:cubicBezTo>
                  <a:cubicBezTo>
                    <a:pt x="144" y="112"/>
                    <a:pt x="169" y="112"/>
                    <a:pt x="169" y="112"/>
                  </a:cubicBezTo>
                  <a:cubicBezTo>
                    <a:pt x="736" y="112"/>
                    <a:pt x="736" y="112"/>
                    <a:pt x="736" y="112"/>
                  </a:cubicBezTo>
                  <a:cubicBezTo>
                    <a:pt x="736" y="112"/>
                    <a:pt x="761" y="112"/>
                    <a:pt x="777" y="129"/>
                  </a:cubicBezTo>
                  <a:cubicBezTo>
                    <a:pt x="785" y="138"/>
                    <a:pt x="792" y="152"/>
                    <a:pt x="791" y="171"/>
                  </a:cubicBezTo>
                  <a:cubicBezTo>
                    <a:pt x="777" y="458"/>
                    <a:pt x="661" y="578"/>
                    <a:pt x="576" y="670"/>
                  </a:cubicBezTo>
                  <a:cubicBezTo>
                    <a:pt x="523" y="727"/>
                    <a:pt x="477" y="776"/>
                    <a:pt x="477" y="845"/>
                  </a:cubicBezTo>
                  <a:cubicBezTo>
                    <a:pt x="477" y="914"/>
                    <a:pt x="523" y="963"/>
                    <a:pt x="576" y="1019"/>
                  </a:cubicBezTo>
                  <a:cubicBezTo>
                    <a:pt x="661" y="1111"/>
                    <a:pt x="777" y="1235"/>
                    <a:pt x="791" y="1522"/>
                  </a:cubicBezTo>
                  <a:cubicBezTo>
                    <a:pt x="792" y="1541"/>
                    <a:pt x="785" y="1556"/>
                    <a:pt x="777" y="156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82305" tIns="41153" rIns="82305" bIns="41153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</p:grpSp>
    </p:spTree>
    <p:extLst>
      <p:ext uri="{BB962C8B-B14F-4D97-AF65-F5344CB8AC3E}">
        <p14:creationId xmlns:p14="http://schemas.microsoft.com/office/powerpoint/2010/main" val="2410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3C6297E7-1B07-4CCE-B364-74D412E1B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Warehousing evolution </a:t>
            </a:r>
          </a:p>
        </p:txBody>
      </p:sp>
      <p:pic>
        <p:nvPicPr>
          <p:cNvPr id="4" name="Image 7" descr="Une image contenant capture d’écran, parking, garé&#10;&#10;Description générée avec un niveau de confiance très élevé">
            <a:extLst>
              <a:ext uri="{FF2B5EF4-FFF2-40B4-BE49-F238E27FC236}">
                <a16:creationId xmlns:a16="http://schemas.microsoft.com/office/drawing/2014/main" id="{EA0516C0-21B3-4138-B7BE-4819F7BEFB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8168" y="804863"/>
            <a:ext cx="10549313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5963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B52EEDC8B3E94BBDA8E8A6DA5E5C44" ma:contentTypeVersion="4" ma:contentTypeDescription="Crée un document." ma:contentTypeScope="" ma:versionID="b54e65f5996f5c8c2fae86b5f054b242">
  <xsd:schema xmlns:xsd="http://www.w3.org/2001/XMLSchema" xmlns:xs="http://www.w3.org/2001/XMLSchema" xmlns:p="http://schemas.microsoft.com/office/2006/metadata/properties" xmlns:ns2="8d788ec4-34c5-4831-8e15-48273cd0fac6" targetNamespace="http://schemas.microsoft.com/office/2006/metadata/properties" ma:root="true" ma:fieldsID="ca7ec07ec300d3b42075872ed1ff440d" ns2:_="">
    <xsd:import namespace="8d788ec4-34c5-4831-8e15-48273cd0fa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788ec4-34c5-4831-8e15-48273cd0fa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5DD05A-46B1-4492-9DD6-4692090F0C3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7E2B89B-AA7A-4C8F-93ED-94D7808990B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DAE4307-3AF8-45AD-BC48-9BD7FA6C31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788ec4-34c5-4831-8e15-48273cd0fa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822</Words>
  <Application>Microsoft Office PowerPoint</Application>
  <PresentationFormat>Grand écran</PresentationFormat>
  <Paragraphs>201</Paragraphs>
  <Slides>22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31" baseType="lpstr">
      <vt:lpstr>Arial</vt:lpstr>
      <vt:lpstr>Bahnschrift Condensed</vt:lpstr>
      <vt:lpstr>Calibri</vt:lpstr>
      <vt:lpstr>Calibri Light</vt:lpstr>
      <vt:lpstr>Segoe UI</vt:lpstr>
      <vt:lpstr>Segoe UI Semibold</vt:lpstr>
      <vt:lpstr>Times New Roman</vt:lpstr>
      <vt:lpstr>Wingdings</vt:lpstr>
      <vt:lpstr>Thème Office</vt:lpstr>
      <vt:lpstr>Microsoft Modern Datawarehouse Architecture </vt:lpstr>
      <vt:lpstr>Présentation PowerPoint</vt:lpstr>
      <vt:lpstr>Présentation PowerPoint</vt:lpstr>
      <vt:lpstr>Présentation PowerPoint</vt:lpstr>
      <vt:lpstr>Data Evolution</vt:lpstr>
      <vt:lpstr>Data Abundance</vt:lpstr>
      <vt:lpstr>Structured vs unstructured Data</vt:lpstr>
      <vt:lpstr>On-Premise vs Cloud</vt:lpstr>
      <vt:lpstr>Data Warehousing evolution </vt:lpstr>
      <vt:lpstr>Data Engineering job responsibilities</vt:lpstr>
      <vt:lpstr>Modern Data Warehouse Architecture </vt:lpstr>
      <vt:lpstr>DEMO – Modern DWH</vt:lpstr>
      <vt:lpstr>Our demo architecture</vt:lpstr>
      <vt:lpstr>Our demo architecture</vt:lpstr>
      <vt:lpstr>DEMO –Streaming</vt:lpstr>
      <vt:lpstr>DEMO –Streaming</vt:lpstr>
      <vt:lpstr>Power BI Premium vs Azure AS ?</vt:lpstr>
      <vt:lpstr>Synapse future</vt:lpstr>
      <vt:lpstr>SQL 2019 – Big Data Cluster</vt:lpstr>
      <vt:lpstr>SQL 2019 – Big Data Cluster</vt:lpstr>
      <vt:lpstr>CI/CD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Modern Datawarehouse Architecture</dc:title>
  <dc:creator>ANOUAR BEN ZAHRA</dc:creator>
  <cp:lastModifiedBy>Charles-Henri Sauget</cp:lastModifiedBy>
  <cp:revision>1</cp:revision>
  <dcterms:created xsi:type="dcterms:W3CDTF">2019-12-14T16:18:21Z</dcterms:created>
  <dcterms:modified xsi:type="dcterms:W3CDTF">2020-01-01T16:46:17Z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0x010100A8B52EEDC8B3E94BBDA8E8A6DA5E5C44</vt:lpwstr>
  </property>
</Properties>
</file>